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79" r:id="rId3"/>
    <p:sldId id="256" r:id="rId4"/>
    <p:sldId id="258" r:id="rId5"/>
    <p:sldId id="257" r:id="rId6"/>
    <p:sldId id="260" r:id="rId7"/>
    <p:sldId id="261" r:id="rId8"/>
    <p:sldId id="262" r:id="rId9"/>
    <p:sldId id="263" r:id="rId10"/>
    <p:sldId id="267" r:id="rId11"/>
    <p:sldId id="268" r:id="rId12"/>
    <p:sldId id="269" r:id="rId13"/>
    <p:sldId id="270" r:id="rId14"/>
    <p:sldId id="271" r:id="rId15"/>
    <p:sldId id="272" r:id="rId16"/>
    <p:sldId id="264" r:id="rId17"/>
    <p:sldId id="278" r:id="rId18"/>
    <p:sldId id="280" r:id="rId19"/>
    <p:sldId id="274" r:id="rId20"/>
    <p:sldId id="273" r:id="rId21"/>
    <p:sldId id="275" r:id="rId22"/>
    <p:sldId id="277" r:id="rId23"/>
    <p:sldId id="266" r:id="rId24"/>
  </p:sldIdLst>
  <p:sldSz cx="9906000" cy="6858000" type="A4"/>
  <p:notesSz cx="6858000" cy="9144000"/>
  <p:defaultTextStyle>
    <a:defPPr>
      <a:defRPr lang="ko-KR"/>
    </a:defPPr>
    <a:lvl1pPr marL="0" algn="l" defTabSz="879152" rtl="0" eaLnBrk="1" latinLnBrk="1" hangingPunct="1">
      <a:defRPr sz="1700" kern="1200">
        <a:solidFill>
          <a:schemeClr val="tx1"/>
        </a:solidFill>
        <a:latin typeface="+mn-lt"/>
        <a:ea typeface="+mn-ea"/>
        <a:cs typeface="+mn-cs"/>
      </a:defRPr>
    </a:lvl1pPr>
    <a:lvl2pPr marL="439576" algn="l" defTabSz="879152" rtl="0" eaLnBrk="1" latinLnBrk="1" hangingPunct="1">
      <a:defRPr sz="1700" kern="1200">
        <a:solidFill>
          <a:schemeClr val="tx1"/>
        </a:solidFill>
        <a:latin typeface="+mn-lt"/>
        <a:ea typeface="+mn-ea"/>
        <a:cs typeface="+mn-cs"/>
      </a:defRPr>
    </a:lvl2pPr>
    <a:lvl3pPr marL="879152" algn="l" defTabSz="879152" rtl="0" eaLnBrk="1" latinLnBrk="1" hangingPunct="1">
      <a:defRPr sz="1700" kern="1200">
        <a:solidFill>
          <a:schemeClr val="tx1"/>
        </a:solidFill>
        <a:latin typeface="+mn-lt"/>
        <a:ea typeface="+mn-ea"/>
        <a:cs typeface="+mn-cs"/>
      </a:defRPr>
    </a:lvl3pPr>
    <a:lvl4pPr marL="1318728" algn="l" defTabSz="879152" rtl="0" eaLnBrk="1" latinLnBrk="1" hangingPunct="1">
      <a:defRPr sz="1700" kern="1200">
        <a:solidFill>
          <a:schemeClr val="tx1"/>
        </a:solidFill>
        <a:latin typeface="+mn-lt"/>
        <a:ea typeface="+mn-ea"/>
        <a:cs typeface="+mn-cs"/>
      </a:defRPr>
    </a:lvl4pPr>
    <a:lvl5pPr marL="1758303" algn="l" defTabSz="879152" rtl="0" eaLnBrk="1" latinLnBrk="1" hangingPunct="1">
      <a:defRPr sz="1700" kern="1200">
        <a:solidFill>
          <a:schemeClr val="tx1"/>
        </a:solidFill>
        <a:latin typeface="+mn-lt"/>
        <a:ea typeface="+mn-ea"/>
        <a:cs typeface="+mn-cs"/>
      </a:defRPr>
    </a:lvl5pPr>
    <a:lvl6pPr marL="2197879" algn="l" defTabSz="879152" rtl="0" eaLnBrk="1" latinLnBrk="1" hangingPunct="1">
      <a:defRPr sz="1700" kern="1200">
        <a:solidFill>
          <a:schemeClr val="tx1"/>
        </a:solidFill>
        <a:latin typeface="+mn-lt"/>
        <a:ea typeface="+mn-ea"/>
        <a:cs typeface="+mn-cs"/>
      </a:defRPr>
    </a:lvl6pPr>
    <a:lvl7pPr marL="2637455" algn="l" defTabSz="879152" rtl="0" eaLnBrk="1" latinLnBrk="1" hangingPunct="1">
      <a:defRPr sz="1700" kern="1200">
        <a:solidFill>
          <a:schemeClr val="tx1"/>
        </a:solidFill>
        <a:latin typeface="+mn-lt"/>
        <a:ea typeface="+mn-ea"/>
        <a:cs typeface="+mn-cs"/>
      </a:defRPr>
    </a:lvl7pPr>
    <a:lvl8pPr marL="3077031" algn="l" defTabSz="879152" rtl="0" eaLnBrk="1" latinLnBrk="1" hangingPunct="1">
      <a:defRPr sz="1700" kern="1200">
        <a:solidFill>
          <a:schemeClr val="tx1"/>
        </a:solidFill>
        <a:latin typeface="+mn-lt"/>
        <a:ea typeface="+mn-ea"/>
        <a:cs typeface="+mn-cs"/>
      </a:defRPr>
    </a:lvl8pPr>
    <a:lvl9pPr marL="3516607" algn="l" defTabSz="879152" rtl="0" eaLnBrk="1" latinLnBrk="1"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8" autoAdjust="0"/>
    <p:restoredTop sz="88723" autoAdjust="0"/>
  </p:normalViewPr>
  <p:slideViewPr>
    <p:cSldViewPr>
      <p:cViewPr>
        <p:scale>
          <a:sx n="75" d="100"/>
          <a:sy n="75" d="100"/>
        </p:scale>
        <p:origin x="-1188" y="378"/>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LL\Documents\Suppliers\Seoulind\&#45236;&#48512;&#44288;&#47532;\2012%20Sales%20report%2009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ELL\Documents\Suppliers\Seoulind\&#45236;&#48512;&#44288;&#47532;\2012%20Sales%20report%2009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ko-KR"/>
  <c:chart>
    <c:autoTitleDeleted val="1"/>
    <c:view3D>
      <c:rotX val="75"/>
      <c:perspective val="30"/>
    </c:view3D>
    <c:plotArea>
      <c:layout>
        <c:manualLayout>
          <c:layoutTarget val="inner"/>
          <c:xMode val="edge"/>
          <c:yMode val="edge"/>
          <c:x val="1.2111274924509216E-2"/>
          <c:y val="3.0021174117908581E-4"/>
          <c:w val="0.85675304810631125"/>
          <c:h val="0.99451247135119236"/>
        </c:manualLayout>
      </c:layout>
      <c:pie3DChart>
        <c:varyColors val="1"/>
        <c:ser>
          <c:idx val="0"/>
          <c:order val="0"/>
          <c:tx>
            <c:strRef>
              <c:f>'2012'!$D$5</c:f>
              <c:strCache>
                <c:ptCount val="1"/>
                <c:pt idx="0">
                  <c:v>Sales(USD)</c:v>
                </c:pt>
              </c:strCache>
            </c:strRef>
          </c:tx>
          <c:spPr>
            <a:effectLst>
              <a:outerShdw blurRad="50800" dist="38100" dir="5400000" algn="t" rotWithShape="0">
                <a:prstClr val="black">
                  <a:alpha val="40000"/>
                </a:prstClr>
              </a:outerShdw>
            </a:effectLst>
          </c:spPr>
          <c:explosion val="25"/>
          <c:dLbls>
            <c:showCatName val="1"/>
            <c:showPercent val="1"/>
            <c:showLeaderLines val="1"/>
          </c:dLbls>
          <c:cat>
            <c:strRef>
              <c:f>('2012'!$A$6:$A$12,'2012'!$A$14:$A$18)</c:f>
              <c:strCache>
                <c:ptCount val="12"/>
                <c:pt idx="0">
                  <c:v>Magna</c:v>
                </c:pt>
                <c:pt idx="1">
                  <c:v>STT</c:v>
                </c:pt>
                <c:pt idx="2">
                  <c:v>Metaldyne US</c:v>
                </c:pt>
                <c:pt idx="3">
                  <c:v>Spartan</c:v>
                </c:pt>
                <c:pt idx="4">
                  <c:v>Thyssen Krupp</c:v>
                </c:pt>
                <c:pt idx="5">
                  <c:v>Nexteer</c:v>
                </c:pt>
                <c:pt idx="6">
                  <c:v>TRW Japan</c:v>
                </c:pt>
                <c:pt idx="7">
                  <c:v>TRW Korea</c:v>
                </c:pt>
                <c:pt idx="8">
                  <c:v>KDAC</c:v>
                </c:pt>
                <c:pt idx="9">
                  <c:v>Metaldyne Korea</c:v>
                </c:pt>
                <c:pt idx="10">
                  <c:v>Mobis</c:v>
                </c:pt>
                <c:pt idx="11">
                  <c:v>MyungHwa</c:v>
                </c:pt>
              </c:strCache>
            </c:strRef>
          </c:cat>
          <c:val>
            <c:numRef>
              <c:f>('2012'!$D$6:$D$12,'2012'!$D$14:$D$18)</c:f>
              <c:numCache>
                <c:formatCode>_-[$$-409]* #,##0_ ;_-[$$-409]* \-#,##0\ ;_-[$$-409]* "-"??_ ;_-@_ </c:formatCode>
                <c:ptCount val="12"/>
                <c:pt idx="0">
                  <c:v>1869925.9</c:v>
                </c:pt>
                <c:pt idx="1">
                  <c:v>1475469.0789473685</c:v>
                </c:pt>
                <c:pt idx="2">
                  <c:v>1457895.0000000002</c:v>
                </c:pt>
                <c:pt idx="3">
                  <c:v>2086794.36</c:v>
                </c:pt>
                <c:pt idx="4">
                  <c:v>2406886.4664736763</c:v>
                </c:pt>
                <c:pt idx="5">
                  <c:v>297036</c:v>
                </c:pt>
                <c:pt idx="6">
                  <c:v>208108.19982456151</c:v>
                </c:pt>
                <c:pt idx="7">
                  <c:v>2915894.0456140349</c:v>
                </c:pt>
                <c:pt idx="8">
                  <c:v>1861818.8210526316</c:v>
                </c:pt>
                <c:pt idx="9">
                  <c:v>11944720.401385963</c:v>
                </c:pt>
                <c:pt idx="10">
                  <c:v>1501458.7719298245</c:v>
                </c:pt>
                <c:pt idx="11">
                  <c:v>1596721.6403508773</c:v>
                </c:pt>
              </c:numCache>
            </c:numRef>
          </c:val>
        </c:ser>
      </c:pie3DChart>
    </c:plotArea>
    <c:plotVisOnly val="1"/>
  </c:chart>
  <c:txPr>
    <a:bodyPr/>
    <a:lstStyle/>
    <a:p>
      <a:pPr>
        <a:defRPr sz="1400" i="1">
          <a:latin typeface="Arial" pitchFamily="34" charset="0"/>
          <a:cs typeface="Arial" pitchFamily="34" charset="0"/>
        </a:defRPr>
      </a:pPr>
      <a:endParaRPr lang="ko-K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ko-KR"/>
  <c:chart>
    <c:plotArea>
      <c:layout>
        <c:manualLayout>
          <c:layoutTarget val="inner"/>
          <c:xMode val="edge"/>
          <c:yMode val="edge"/>
          <c:x val="6.9489284136512897E-2"/>
          <c:y val="2.9032680063257082E-2"/>
          <c:w val="0.91338849970486358"/>
          <c:h val="0.8761267459864045"/>
        </c:manualLayout>
      </c:layout>
      <c:barChart>
        <c:barDir val="col"/>
        <c:grouping val="stacked"/>
        <c:ser>
          <c:idx val="0"/>
          <c:order val="0"/>
          <c:tx>
            <c:strRef>
              <c:f>Sheet2!$B$4</c:f>
              <c:strCache>
                <c:ptCount val="1"/>
                <c:pt idx="0">
                  <c:v>Domestic</c:v>
                </c:pt>
              </c:strCache>
            </c:strRef>
          </c:tx>
          <c:dPt>
            <c:idx val="5"/>
            <c:spPr>
              <a:solidFill>
                <a:schemeClr val="accent3"/>
              </a:solidFill>
              <a:ln w="25400" cap="flat" cmpd="sng" algn="ctr">
                <a:solidFill>
                  <a:schemeClr val="accent3">
                    <a:shade val="50000"/>
                  </a:schemeClr>
                </a:solidFill>
                <a:prstDash val="solid"/>
              </a:ln>
              <a:effectLst/>
            </c:spPr>
          </c:dPt>
          <c:dLbls>
            <c:dLbl>
              <c:idx val="0"/>
              <c:layout/>
              <c:tx>
                <c:rich>
                  <a:bodyPr/>
                  <a:lstStyle/>
                  <a:p>
                    <a:r>
                      <a:rPr lang="en-US" altLang="en-US" smtClean="0"/>
                      <a:t>175</a:t>
                    </a:r>
                    <a:r>
                      <a:rPr lang="ko-KR" altLang="en-US" smtClean="0"/>
                      <a:t>억</a:t>
                    </a:r>
                    <a:endParaRPr lang="en-US" altLang="en-US" dirty="0"/>
                  </a:p>
                </c:rich>
              </c:tx>
              <c:showVal val="1"/>
            </c:dLbl>
            <c:dLbl>
              <c:idx val="1"/>
              <c:layout/>
              <c:tx>
                <c:rich>
                  <a:bodyPr/>
                  <a:lstStyle/>
                  <a:p>
                    <a:r>
                      <a:rPr lang="en-US" altLang="en-US" smtClean="0"/>
                      <a:t>145</a:t>
                    </a:r>
                    <a:r>
                      <a:rPr lang="ko-KR" altLang="en-US" smtClean="0"/>
                      <a:t>억</a:t>
                    </a:r>
                    <a:endParaRPr lang="en-US" altLang="en-US" dirty="0"/>
                  </a:p>
                </c:rich>
              </c:tx>
              <c:showVal val="1"/>
            </c:dLbl>
            <c:dLbl>
              <c:idx val="2"/>
              <c:layout/>
              <c:tx>
                <c:rich>
                  <a:bodyPr/>
                  <a:lstStyle/>
                  <a:p>
                    <a:r>
                      <a:rPr lang="en-US" altLang="en-US" smtClean="0"/>
                      <a:t>225</a:t>
                    </a:r>
                    <a:r>
                      <a:rPr lang="ko-KR" altLang="en-US" smtClean="0"/>
                      <a:t>억</a:t>
                    </a:r>
                    <a:endParaRPr lang="en-US" altLang="en-US" dirty="0"/>
                  </a:p>
                </c:rich>
              </c:tx>
              <c:showVal val="1"/>
            </c:dLbl>
            <c:dLbl>
              <c:idx val="3"/>
              <c:layout/>
              <c:tx>
                <c:rich>
                  <a:bodyPr/>
                  <a:lstStyle/>
                  <a:p>
                    <a:r>
                      <a:rPr lang="en-US" altLang="en-US" smtClean="0"/>
                      <a:t>320</a:t>
                    </a:r>
                    <a:r>
                      <a:rPr lang="ko-KR" altLang="en-US" smtClean="0"/>
                      <a:t>억</a:t>
                    </a:r>
                    <a:endParaRPr lang="en-US" altLang="en-US" dirty="0"/>
                  </a:p>
                </c:rich>
              </c:tx>
              <c:showVal val="1"/>
            </c:dLbl>
            <c:dLbl>
              <c:idx val="4"/>
              <c:layout/>
              <c:tx>
                <c:rich>
                  <a:bodyPr/>
                  <a:lstStyle/>
                  <a:p>
                    <a:r>
                      <a:rPr lang="en-US" altLang="en-US" smtClean="0"/>
                      <a:t>345</a:t>
                    </a:r>
                    <a:r>
                      <a:rPr lang="ko-KR" altLang="en-US" smtClean="0"/>
                      <a:t>억</a:t>
                    </a:r>
                    <a:endParaRPr lang="en-US" altLang="en-US" dirty="0"/>
                  </a:p>
                </c:rich>
              </c:tx>
              <c:showVal val="1"/>
            </c:dLbl>
            <c:dLbl>
              <c:idx val="5"/>
              <c:layout/>
              <c:tx>
                <c:rich>
                  <a:bodyPr/>
                  <a:lstStyle/>
                  <a:p>
                    <a:r>
                      <a:rPr lang="en-US" altLang="en-US" smtClean="0"/>
                      <a:t>370</a:t>
                    </a:r>
                    <a:r>
                      <a:rPr lang="ko-KR" altLang="en-US" smtClean="0"/>
                      <a:t>억</a:t>
                    </a:r>
                    <a:endParaRPr lang="en-US" altLang="en-US"/>
                  </a:p>
                </c:rich>
              </c:tx>
              <c:showVal val="1"/>
            </c:dLbl>
            <c:showVal val="1"/>
          </c:dLbls>
          <c:cat>
            <c:strRef>
              <c:f>Sheet2!$C$3:$H$3</c:f>
              <c:strCache>
                <c:ptCount val="6"/>
                <c:pt idx="0">
                  <c:v>2008</c:v>
                </c:pt>
                <c:pt idx="1">
                  <c:v>2009</c:v>
                </c:pt>
                <c:pt idx="2">
                  <c:v>2010</c:v>
                </c:pt>
                <c:pt idx="3">
                  <c:v>2011</c:v>
                </c:pt>
                <c:pt idx="4">
                  <c:v>2012</c:v>
                </c:pt>
                <c:pt idx="5">
                  <c:v>2013</c:v>
                </c:pt>
              </c:strCache>
            </c:strRef>
          </c:cat>
          <c:val>
            <c:numRef>
              <c:f>Sheet2!$C$4:$H$4</c:f>
              <c:numCache>
                <c:formatCode>"$"#,##0"Mil"</c:formatCode>
                <c:ptCount val="6"/>
                <c:pt idx="0">
                  <c:v>16</c:v>
                </c:pt>
                <c:pt idx="1">
                  <c:v>13</c:v>
                </c:pt>
                <c:pt idx="2">
                  <c:v>20</c:v>
                </c:pt>
                <c:pt idx="3">
                  <c:v>29.288944375554529</c:v>
                </c:pt>
                <c:pt idx="4">
                  <c:v>30.622848136114996</c:v>
                </c:pt>
                <c:pt idx="5">
                  <c:v>33</c:v>
                </c:pt>
              </c:numCache>
            </c:numRef>
          </c:val>
        </c:ser>
        <c:ser>
          <c:idx val="1"/>
          <c:order val="1"/>
          <c:tx>
            <c:strRef>
              <c:f>Sheet2!$B$5</c:f>
              <c:strCache>
                <c:ptCount val="1"/>
                <c:pt idx="0">
                  <c:v>Export</c:v>
                </c:pt>
              </c:strCache>
            </c:strRef>
          </c:tx>
          <c:dPt>
            <c:idx val="5"/>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Lbls>
            <c:dLbl>
              <c:idx val="0"/>
              <c:layout/>
              <c:tx>
                <c:rich>
                  <a:bodyPr/>
                  <a:lstStyle/>
                  <a:p>
                    <a:r>
                      <a:rPr lang="en-US" altLang="en-US" smtClean="0"/>
                      <a:t>85</a:t>
                    </a:r>
                    <a:r>
                      <a:rPr lang="ko-KR" altLang="en-US" smtClean="0"/>
                      <a:t>억</a:t>
                    </a:r>
                    <a:endParaRPr lang="en-US" altLang="en-US"/>
                  </a:p>
                </c:rich>
              </c:tx>
              <c:showVal val="1"/>
            </c:dLbl>
            <c:dLbl>
              <c:idx val="1"/>
              <c:layout/>
              <c:tx>
                <c:rich>
                  <a:bodyPr/>
                  <a:lstStyle/>
                  <a:p>
                    <a:r>
                      <a:rPr lang="en-US" altLang="en-US" smtClean="0"/>
                      <a:t>75</a:t>
                    </a:r>
                    <a:r>
                      <a:rPr lang="ko-KR" altLang="en-US" smtClean="0"/>
                      <a:t>억</a:t>
                    </a:r>
                    <a:endParaRPr lang="en-US" altLang="en-US" dirty="0"/>
                  </a:p>
                </c:rich>
              </c:tx>
              <c:showVal val="1"/>
            </c:dLbl>
            <c:dLbl>
              <c:idx val="2"/>
              <c:layout/>
              <c:tx>
                <c:rich>
                  <a:bodyPr/>
                  <a:lstStyle/>
                  <a:p>
                    <a:r>
                      <a:rPr lang="en-US" altLang="en-US" smtClean="0"/>
                      <a:t>95</a:t>
                    </a:r>
                    <a:r>
                      <a:rPr lang="ko-KR" altLang="en-US" smtClean="0"/>
                      <a:t>억</a:t>
                    </a:r>
                    <a:endParaRPr lang="en-US" altLang="en-US" dirty="0"/>
                  </a:p>
                </c:rich>
              </c:tx>
              <c:showVal val="1"/>
            </c:dLbl>
            <c:dLbl>
              <c:idx val="3"/>
              <c:layout/>
              <c:tx>
                <c:rich>
                  <a:bodyPr/>
                  <a:lstStyle/>
                  <a:p>
                    <a:r>
                      <a:rPr lang="en-US" altLang="en-US" smtClean="0"/>
                      <a:t>130</a:t>
                    </a:r>
                    <a:r>
                      <a:rPr lang="ko-KR" altLang="en-US" smtClean="0"/>
                      <a:t>억</a:t>
                    </a:r>
                    <a:endParaRPr lang="en-US" altLang="en-US" dirty="0"/>
                  </a:p>
                </c:rich>
              </c:tx>
              <c:showVal val="1"/>
            </c:dLbl>
            <c:dLbl>
              <c:idx val="4"/>
              <c:layout/>
              <c:tx>
                <c:rich>
                  <a:bodyPr/>
                  <a:lstStyle/>
                  <a:p>
                    <a:r>
                      <a:rPr lang="en-US" altLang="en-US" smtClean="0"/>
                      <a:t>165</a:t>
                    </a:r>
                    <a:r>
                      <a:rPr lang="ko-KR" altLang="en-US" smtClean="0"/>
                      <a:t>억</a:t>
                    </a:r>
                    <a:endParaRPr lang="en-US" altLang="en-US" dirty="0"/>
                  </a:p>
                </c:rich>
              </c:tx>
              <c:showVal val="1"/>
            </c:dLbl>
            <c:dLbl>
              <c:idx val="5"/>
              <c:layout/>
              <c:tx>
                <c:rich>
                  <a:bodyPr/>
                  <a:lstStyle/>
                  <a:p>
                    <a:pPr>
                      <a:defRPr/>
                    </a:pPr>
                    <a:r>
                      <a:rPr lang="en-US" altLang="en-US" dirty="0" smtClean="0"/>
                      <a:t>240</a:t>
                    </a:r>
                    <a:r>
                      <a:rPr lang="ko-KR" altLang="en-US" dirty="0" smtClean="0"/>
                      <a:t>억</a:t>
                    </a:r>
                    <a:endParaRPr lang="en-US" altLang="en-US" dirty="0"/>
                  </a:p>
                </c:rich>
              </c:tx>
              <c:spPr>
                <a:scene3d>
                  <a:camera prst="orthographicFront"/>
                  <a:lightRig rig="threePt" dir="t"/>
                </a:scene3d>
                <a:sp3d>
                  <a:bevelT/>
                </a:sp3d>
              </c:spPr>
              <c:showVal val="1"/>
            </c:dLbl>
            <c:showVal val="1"/>
          </c:dLbls>
          <c:cat>
            <c:strRef>
              <c:f>Sheet2!$C$3:$H$3</c:f>
              <c:strCache>
                <c:ptCount val="6"/>
                <c:pt idx="0">
                  <c:v>2008</c:v>
                </c:pt>
                <c:pt idx="1">
                  <c:v>2009</c:v>
                </c:pt>
                <c:pt idx="2">
                  <c:v>2010</c:v>
                </c:pt>
                <c:pt idx="3">
                  <c:v>2011</c:v>
                </c:pt>
                <c:pt idx="4">
                  <c:v>2012</c:v>
                </c:pt>
                <c:pt idx="5">
                  <c:v>2013</c:v>
                </c:pt>
              </c:strCache>
            </c:strRef>
          </c:cat>
          <c:val>
            <c:numRef>
              <c:f>Sheet2!$C$5:$H$5</c:f>
              <c:numCache>
                <c:formatCode>"$"#,##0"Mil"</c:formatCode>
                <c:ptCount val="6"/>
                <c:pt idx="0">
                  <c:v>8</c:v>
                </c:pt>
                <c:pt idx="1">
                  <c:v>7</c:v>
                </c:pt>
                <c:pt idx="2">
                  <c:v>9</c:v>
                </c:pt>
                <c:pt idx="3">
                  <c:v>11.703628187447451</c:v>
                </c:pt>
                <c:pt idx="4">
                  <c:v>15.144267683104445</c:v>
                </c:pt>
                <c:pt idx="5">
                  <c:v>22.144267683104491</c:v>
                </c:pt>
              </c:numCache>
            </c:numRef>
          </c:val>
        </c:ser>
        <c:gapWidth val="51"/>
        <c:overlap val="100"/>
        <c:axId val="97651712"/>
        <c:axId val="97661696"/>
      </c:barChart>
      <c:catAx>
        <c:axId val="97651712"/>
        <c:scaling>
          <c:orientation val="minMax"/>
        </c:scaling>
        <c:axPos val="b"/>
        <c:tickLblPos val="nextTo"/>
        <c:crossAx val="97661696"/>
        <c:crosses val="autoZero"/>
        <c:auto val="1"/>
        <c:lblAlgn val="ctr"/>
        <c:lblOffset val="100"/>
      </c:catAx>
      <c:valAx>
        <c:axId val="97661696"/>
        <c:scaling>
          <c:orientation val="minMax"/>
        </c:scaling>
        <c:axPos val="l"/>
        <c:majorGridlines/>
        <c:numFmt formatCode="&quot;$&quot;#,##0&quot;Mil&quot;" sourceLinked="1"/>
        <c:tickLblPos val="nextTo"/>
        <c:crossAx val="97651712"/>
        <c:crosses val="autoZero"/>
        <c:crossBetween val="between"/>
      </c:valAx>
      <c:dTable>
        <c:showHorzBorder val="1"/>
        <c:showVertBorder val="1"/>
        <c:showOutline val="1"/>
        <c:showKeys val="1"/>
      </c:dTable>
    </c:plotArea>
    <c:plotVisOnly val="1"/>
  </c:chart>
  <c:txPr>
    <a:bodyPr/>
    <a:lstStyle/>
    <a:p>
      <a:pPr>
        <a:defRPr sz="1400" i="1">
          <a:latin typeface="Arial" pitchFamily="34" charset="0"/>
          <a:cs typeface="Arial" pitchFamily="34" charset="0"/>
        </a:defRPr>
      </a:pPr>
      <a:endParaRPr lang="ko-K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062C6-1F7F-412D-8DEC-FEE9DA6741D3}"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C10BA34A-5690-4E65-8F96-C3952916866D}">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단조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F50B3BC-A03C-428E-9C54-1D201A788F89}" type="par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70C6B57-A04C-46FD-8987-2F08BE6EF696}" type="sib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DB204F5-5676-4339-8B9C-609A158D7A1B}">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9160A9B-C304-4CAD-9F71-F8EC486C3717}" type="par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630F438-6CC4-4EF6-82B1-514374EA5F14}" type="sib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C27AE7A-3EC5-410C-BB00-B775C71D5DDC}">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MCT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BC39974-384E-4FE5-BF09-0A575998B341}" type="par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CC53512-0CE8-4703-A58D-0E98AB23B8B1}" type="sib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A3E2B8A3-66F1-4625-AE19-2F99ABB8A2BA}">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전조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7125C8DE-AA2B-4BD6-8871-E7193EE0C664}" type="par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7753AC70-7CA3-497A-A07E-223071BB2511}" type="sib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75A7A6DC-9A07-4733-90B1-E30F8262F072}">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호빙</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6E7D5A31-27B4-42D5-A25F-BAE9E4020A8B}" type="parTrans" cxnId="{E2ECD2B5-6338-4D2E-B043-1D6169C172E1}">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D33A223F-52A1-40F3-864C-10C9697F0C17}" type="sibTrans" cxnId="{E2ECD2B5-6338-4D2E-B043-1D6169C172E1}">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46215E80-3E3D-4EC3-9335-0C926888E46C}">
      <dgm:prSet phldrT="[텍스트]" custT="1"/>
      <dgm:spPr>
        <a:solidFill>
          <a:schemeClr val="accent6">
            <a:lumMod val="75000"/>
          </a:schemeClr>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고주파열처리</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D3A4A0B8-B8ED-47BE-B9CE-0493349A74AA}" type="parTrans" cxnId="{BB9DBD42-4B86-4A84-92DF-E20136A3474B}">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66DAFE3F-532E-41D1-87CA-C1AC4E96A3B9}" type="sibTrans" cxnId="{BB9DBD42-4B86-4A84-92DF-E20136A3474B}">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3F51CC8-9BF7-4AF1-B30D-A92C20E806E1}">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하드호빙</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       </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        </a:t>
          </a:r>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스카이빙</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A0A1B1E-D048-4914-9F04-3EA0417AF176}" type="par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B065877-C7B0-42CB-B2CF-3437627E805F}" type="sib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82288F8F-C0F0-4222-A78D-BB5F4517FF8C}">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조립</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F23901A-6304-4552-9E71-C1C283CC38C4}" type="parTrans" cxnId="{75CFF630-4BCD-473C-B962-1FCC9B9C7558}">
      <dgm:prSet/>
      <dgm:spPr/>
      <dgm:t>
        <a:bodyPr/>
        <a:lstStyle/>
        <a:p>
          <a:pPr latinLnBrk="1"/>
          <a:endParaRPr lang="ko-KR" altLang="en-US"/>
        </a:p>
      </dgm:t>
    </dgm:pt>
    <dgm:pt modelId="{4EA50430-4C0C-4E47-88E7-53827534CD48}" type="sibTrans" cxnId="{75CFF630-4BCD-473C-B962-1FCC9B9C7558}">
      <dgm:prSet/>
      <dgm:spPr/>
      <dgm:t>
        <a:bodyPr/>
        <a:lstStyle/>
        <a:p>
          <a:pPr latinLnBrk="1"/>
          <a:endParaRPr lang="ko-KR" altLang="en-US"/>
        </a:p>
      </dgm:t>
    </dgm:pt>
    <dgm:pt modelId="{C94C43D4-448E-4CF4-BCD2-53F214620965}" type="pres">
      <dgm:prSet presAssocID="{07E062C6-1F7F-412D-8DEC-FEE9DA6741D3}" presName="Name0" presStyleCnt="0">
        <dgm:presLayoutVars>
          <dgm:dir/>
          <dgm:animLvl val="lvl"/>
          <dgm:resizeHandles val="exact"/>
        </dgm:presLayoutVars>
      </dgm:prSet>
      <dgm:spPr/>
      <dgm:t>
        <a:bodyPr/>
        <a:lstStyle/>
        <a:p>
          <a:pPr latinLnBrk="1"/>
          <a:endParaRPr lang="ko-KR" altLang="en-US"/>
        </a:p>
      </dgm:t>
    </dgm:pt>
    <dgm:pt modelId="{2742384A-07EA-4949-89C0-13AC8D24FD87}" type="pres">
      <dgm:prSet presAssocID="{C10BA34A-5690-4E65-8F96-C3952916866D}" presName="linNode" presStyleCnt="0"/>
      <dgm:spPr/>
    </dgm:pt>
    <dgm:pt modelId="{40E0CCEC-592E-45A5-AB8B-660137D205A6}" type="pres">
      <dgm:prSet presAssocID="{C10BA34A-5690-4E65-8F96-C3952916866D}" presName="parentText" presStyleLbl="node1" presStyleIdx="0" presStyleCnt="8" custScaleX="248538">
        <dgm:presLayoutVars>
          <dgm:chMax val="1"/>
          <dgm:bulletEnabled val="1"/>
        </dgm:presLayoutVars>
      </dgm:prSet>
      <dgm:spPr/>
      <dgm:t>
        <a:bodyPr/>
        <a:lstStyle/>
        <a:p>
          <a:pPr latinLnBrk="1"/>
          <a:endParaRPr lang="ko-KR" altLang="en-US"/>
        </a:p>
      </dgm:t>
    </dgm:pt>
    <dgm:pt modelId="{3FE7EA8A-562E-4159-8D87-53F5D835C555}" type="pres">
      <dgm:prSet presAssocID="{270C6B57-A04C-46FD-8987-2F08BE6EF696}" presName="sp" presStyleCnt="0"/>
      <dgm:spPr/>
    </dgm:pt>
    <dgm:pt modelId="{27C33000-EE5F-4007-9C8E-C2DE40BF8C6E}" type="pres">
      <dgm:prSet presAssocID="{2DB204F5-5676-4339-8B9C-609A158D7A1B}" presName="linNode" presStyleCnt="0"/>
      <dgm:spPr/>
    </dgm:pt>
    <dgm:pt modelId="{7CB26175-1499-46CA-824B-5FB73D1484FE}" type="pres">
      <dgm:prSet presAssocID="{2DB204F5-5676-4339-8B9C-609A158D7A1B}" presName="parentText" presStyleLbl="node1" presStyleIdx="1" presStyleCnt="8" custScaleX="248538">
        <dgm:presLayoutVars>
          <dgm:chMax val="1"/>
          <dgm:bulletEnabled val="1"/>
        </dgm:presLayoutVars>
      </dgm:prSet>
      <dgm:spPr/>
      <dgm:t>
        <a:bodyPr/>
        <a:lstStyle/>
        <a:p>
          <a:pPr latinLnBrk="1"/>
          <a:endParaRPr lang="ko-KR" altLang="en-US"/>
        </a:p>
      </dgm:t>
    </dgm:pt>
    <dgm:pt modelId="{12C3C83D-44E0-4912-B9B7-7EF328F6805B}" type="pres">
      <dgm:prSet presAssocID="{F630F438-6CC4-4EF6-82B1-514374EA5F14}" presName="sp" presStyleCnt="0"/>
      <dgm:spPr/>
    </dgm:pt>
    <dgm:pt modelId="{2551001F-72E1-42DF-88E4-E0BDCB33DAF0}" type="pres">
      <dgm:prSet presAssocID="{FC27AE7A-3EC5-410C-BB00-B775C71D5DDC}" presName="linNode" presStyleCnt="0"/>
      <dgm:spPr/>
    </dgm:pt>
    <dgm:pt modelId="{C6FDBA73-78D5-4852-8314-3BF5523C431F}" type="pres">
      <dgm:prSet presAssocID="{FC27AE7A-3EC5-410C-BB00-B775C71D5DDC}" presName="parentText" presStyleLbl="node1" presStyleIdx="2" presStyleCnt="8" custScaleX="248538">
        <dgm:presLayoutVars>
          <dgm:chMax val="1"/>
          <dgm:bulletEnabled val="1"/>
        </dgm:presLayoutVars>
      </dgm:prSet>
      <dgm:spPr/>
      <dgm:t>
        <a:bodyPr/>
        <a:lstStyle/>
        <a:p>
          <a:pPr latinLnBrk="1"/>
          <a:endParaRPr lang="ko-KR" altLang="en-US"/>
        </a:p>
      </dgm:t>
    </dgm:pt>
    <dgm:pt modelId="{2E1994F3-9E4D-46E5-8A3A-DE24DAF5C000}" type="pres">
      <dgm:prSet presAssocID="{0CC53512-0CE8-4703-A58D-0E98AB23B8B1}" presName="sp" presStyleCnt="0"/>
      <dgm:spPr/>
    </dgm:pt>
    <dgm:pt modelId="{849BEC90-F728-42CA-9296-1F2D9AA4030A}" type="pres">
      <dgm:prSet presAssocID="{A3E2B8A3-66F1-4625-AE19-2F99ABB8A2BA}" presName="linNode" presStyleCnt="0"/>
      <dgm:spPr/>
    </dgm:pt>
    <dgm:pt modelId="{81A01F89-E6A4-4AC8-82FB-98E14E66A392}" type="pres">
      <dgm:prSet presAssocID="{A3E2B8A3-66F1-4625-AE19-2F99ABB8A2BA}" presName="parentText" presStyleLbl="node1" presStyleIdx="3" presStyleCnt="8" custScaleX="248538">
        <dgm:presLayoutVars>
          <dgm:chMax val="1"/>
          <dgm:bulletEnabled val="1"/>
        </dgm:presLayoutVars>
      </dgm:prSet>
      <dgm:spPr/>
      <dgm:t>
        <a:bodyPr/>
        <a:lstStyle/>
        <a:p>
          <a:pPr latinLnBrk="1"/>
          <a:endParaRPr lang="ko-KR" altLang="en-US"/>
        </a:p>
      </dgm:t>
    </dgm:pt>
    <dgm:pt modelId="{14994359-9711-4F55-BA36-359D8F438E16}" type="pres">
      <dgm:prSet presAssocID="{7753AC70-7CA3-497A-A07E-223071BB2511}" presName="sp" presStyleCnt="0"/>
      <dgm:spPr/>
    </dgm:pt>
    <dgm:pt modelId="{FE9BA8C8-238B-4CBD-8779-63B589B955CE}" type="pres">
      <dgm:prSet presAssocID="{75A7A6DC-9A07-4733-90B1-E30F8262F072}" presName="linNode" presStyleCnt="0"/>
      <dgm:spPr/>
    </dgm:pt>
    <dgm:pt modelId="{6D0F5A17-A15A-43CD-8184-D9F4419A59B4}" type="pres">
      <dgm:prSet presAssocID="{75A7A6DC-9A07-4733-90B1-E30F8262F072}" presName="parentText" presStyleLbl="node1" presStyleIdx="4" presStyleCnt="8" custScaleX="248538">
        <dgm:presLayoutVars>
          <dgm:chMax val="1"/>
          <dgm:bulletEnabled val="1"/>
        </dgm:presLayoutVars>
      </dgm:prSet>
      <dgm:spPr/>
      <dgm:t>
        <a:bodyPr/>
        <a:lstStyle/>
        <a:p>
          <a:pPr latinLnBrk="1"/>
          <a:endParaRPr lang="ko-KR" altLang="en-US"/>
        </a:p>
      </dgm:t>
    </dgm:pt>
    <dgm:pt modelId="{AB967F29-7650-4D66-BE19-CBF4A67C2E85}" type="pres">
      <dgm:prSet presAssocID="{D33A223F-52A1-40F3-864C-10C9697F0C17}" presName="sp" presStyleCnt="0"/>
      <dgm:spPr/>
    </dgm:pt>
    <dgm:pt modelId="{8F2FFC11-E2BB-4A9F-A88B-019F9B4E4AF1}" type="pres">
      <dgm:prSet presAssocID="{46215E80-3E3D-4EC3-9335-0C926888E46C}" presName="linNode" presStyleCnt="0"/>
      <dgm:spPr/>
    </dgm:pt>
    <dgm:pt modelId="{678D9096-E743-4393-9169-D7060999F1FE}" type="pres">
      <dgm:prSet presAssocID="{46215E80-3E3D-4EC3-9335-0C926888E46C}" presName="parentText" presStyleLbl="node1" presStyleIdx="5" presStyleCnt="8" custScaleX="248538">
        <dgm:presLayoutVars>
          <dgm:chMax val="1"/>
          <dgm:bulletEnabled val="1"/>
        </dgm:presLayoutVars>
      </dgm:prSet>
      <dgm:spPr/>
      <dgm:t>
        <a:bodyPr/>
        <a:lstStyle/>
        <a:p>
          <a:pPr latinLnBrk="1"/>
          <a:endParaRPr lang="ko-KR" altLang="en-US"/>
        </a:p>
      </dgm:t>
    </dgm:pt>
    <dgm:pt modelId="{3FB19175-2359-4812-B93B-0BBCBE7C76BF}" type="pres">
      <dgm:prSet presAssocID="{66DAFE3F-532E-41D1-87CA-C1AC4E96A3B9}" presName="sp" presStyleCnt="0"/>
      <dgm:spPr/>
    </dgm:pt>
    <dgm:pt modelId="{FA5B1F5C-B85A-4D71-A505-B2453C015BBC}" type="pres">
      <dgm:prSet presAssocID="{13F51CC8-9BF7-4AF1-B30D-A92C20E806E1}" presName="linNode" presStyleCnt="0"/>
      <dgm:spPr/>
    </dgm:pt>
    <dgm:pt modelId="{7741167D-98B5-4FD2-AAFA-0F0DB8810F5E}" type="pres">
      <dgm:prSet presAssocID="{13F51CC8-9BF7-4AF1-B30D-A92C20E806E1}" presName="parentText" presStyleLbl="node1" presStyleIdx="6" presStyleCnt="8" custScaleX="248538">
        <dgm:presLayoutVars>
          <dgm:chMax val="1"/>
          <dgm:bulletEnabled val="1"/>
        </dgm:presLayoutVars>
      </dgm:prSet>
      <dgm:spPr/>
      <dgm:t>
        <a:bodyPr/>
        <a:lstStyle/>
        <a:p>
          <a:pPr latinLnBrk="1"/>
          <a:endParaRPr lang="ko-KR" altLang="en-US"/>
        </a:p>
      </dgm:t>
    </dgm:pt>
    <dgm:pt modelId="{805A5818-E3B3-4506-BA11-6327E39EB942}" type="pres">
      <dgm:prSet presAssocID="{1B065877-C7B0-42CB-B2CF-3437627E805F}" presName="sp" presStyleCnt="0"/>
      <dgm:spPr/>
    </dgm:pt>
    <dgm:pt modelId="{DFE28AFB-D542-4162-9582-091B9EBC798E}" type="pres">
      <dgm:prSet presAssocID="{82288F8F-C0F0-4222-A78D-BB5F4517FF8C}" presName="linNode" presStyleCnt="0"/>
      <dgm:spPr/>
    </dgm:pt>
    <dgm:pt modelId="{5BC049B5-B7F2-4DAF-A29F-4C1C9904B0F5}" type="pres">
      <dgm:prSet presAssocID="{82288F8F-C0F0-4222-A78D-BB5F4517FF8C}" presName="parentText" presStyleLbl="node1" presStyleIdx="7" presStyleCnt="8" custScaleX="248538">
        <dgm:presLayoutVars>
          <dgm:chMax val="1"/>
          <dgm:bulletEnabled val="1"/>
        </dgm:presLayoutVars>
      </dgm:prSet>
      <dgm:spPr/>
      <dgm:t>
        <a:bodyPr/>
        <a:lstStyle/>
        <a:p>
          <a:pPr latinLnBrk="1"/>
          <a:endParaRPr lang="ko-KR" altLang="en-US"/>
        </a:p>
      </dgm:t>
    </dgm:pt>
  </dgm:ptLst>
  <dgm:cxnLst>
    <dgm:cxn modelId="{3DB49262-0484-4304-91AC-D2F483B841A7}" srcId="{07E062C6-1F7F-412D-8DEC-FEE9DA6741D3}" destId="{13F51CC8-9BF7-4AF1-B30D-A92C20E806E1}" srcOrd="6" destOrd="0" parTransId="{8A0A1B1E-D048-4914-9F04-3EA0417AF176}" sibTransId="{1B065877-C7B0-42CB-B2CF-3437627E805F}"/>
    <dgm:cxn modelId="{74C66999-1409-4927-B9BF-31A2A7C7D4E5}" type="presOf" srcId="{A3E2B8A3-66F1-4625-AE19-2F99ABB8A2BA}" destId="{81A01F89-E6A4-4AC8-82FB-98E14E66A392}" srcOrd="0" destOrd="0" presId="urn:microsoft.com/office/officeart/2005/8/layout/vList5"/>
    <dgm:cxn modelId="{8024A18E-3F81-4272-BE84-55345BE04DDE}" type="presOf" srcId="{2DB204F5-5676-4339-8B9C-609A158D7A1B}" destId="{7CB26175-1499-46CA-824B-5FB73D1484FE}" srcOrd="0" destOrd="0" presId="urn:microsoft.com/office/officeart/2005/8/layout/vList5"/>
    <dgm:cxn modelId="{646A492F-B5C1-48BD-8203-80FEE8078567}" srcId="{07E062C6-1F7F-412D-8DEC-FEE9DA6741D3}" destId="{A3E2B8A3-66F1-4625-AE19-2F99ABB8A2BA}" srcOrd="3" destOrd="0" parTransId="{7125C8DE-AA2B-4BD6-8871-E7193EE0C664}" sibTransId="{7753AC70-7CA3-497A-A07E-223071BB2511}"/>
    <dgm:cxn modelId="{BB9DBD42-4B86-4A84-92DF-E20136A3474B}" srcId="{07E062C6-1F7F-412D-8DEC-FEE9DA6741D3}" destId="{46215E80-3E3D-4EC3-9335-0C926888E46C}" srcOrd="5" destOrd="0" parTransId="{D3A4A0B8-B8ED-47BE-B9CE-0493349A74AA}" sibTransId="{66DAFE3F-532E-41D1-87CA-C1AC4E96A3B9}"/>
    <dgm:cxn modelId="{75CFF630-4BCD-473C-B962-1FCC9B9C7558}" srcId="{07E062C6-1F7F-412D-8DEC-FEE9DA6741D3}" destId="{82288F8F-C0F0-4222-A78D-BB5F4517FF8C}" srcOrd="7" destOrd="0" parTransId="{FF23901A-6304-4552-9E71-C1C283CC38C4}" sibTransId="{4EA50430-4C0C-4E47-88E7-53827534CD48}"/>
    <dgm:cxn modelId="{E2ECD2B5-6338-4D2E-B043-1D6169C172E1}" srcId="{07E062C6-1F7F-412D-8DEC-FEE9DA6741D3}" destId="{75A7A6DC-9A07-4733-90B1-E30F8262F072}" srcOrd="4" destOrd="0" parTransId="{6E7D5A31-27B4-42D5-A25F-BAE9E4020A8B}" sibTransId="{D33A223F-52A1-40F3-864C-10C9697F0C17}"/>
    <dgm:cxn modelId="{2BC7025E-F332-4B3B-A141-EBEAD770C5CA}" srcId="{07E062C6-1F7F-412D-8DEC-FEE9DA6741D3}" destId="{FC27AE7A-3EC5-410C-BB00-B775C71D5DDC}" srcOrd="2" destOrd="0" parTransId="{8BC39974-384E-4FE5-BF09-0A575998B341}" sibTransId="{0CC53512-0CE8-4703-A58D-0E98AB23B8B1}"/>
    <dgm:cxn modelId="{BD54695D-BCEA-40D9-AD12-66E3A09CE742}" type="presOf" srcId="{82288F8F-C0F0-4222-A78D-BB5F4517FF8C}" destId="{5BC049B5-B7F2-4DAF-A29F-4C1C9904B0F5}" srcOrd="0" destOrd="0" presId="urn:microsoft.com/office/officeart/2005/8/layout/vList5"/>
    <dgm:cxn modelId="{FDECE83A-8D0C-4919-8CE3-D05CE2C2CB6B}" type="presOf" srcId="{07E062C6-1F7F-412D-8DEC-FEE9DA6741D3}" destId="{C94C43D4-448E-4CF4-BCD2-53F214620965}" srcOrd="0" destOrd="0" presId="urn:microsoft.com/office/officeart/2005/8/layout/vList5"/>
    <dgm:cxn modelId="{997667B4-50EE-4921-998A-FE25ED2C01C2}" srcId="{07E062C6-1F7F-412D-8DEC-FEE9DA6741D3}" destId="{2DB204F5-5676-4339-8B9C-609A158D7A1B}" srcOrd="1" destOrd="0" parTransId="{89160A9B-C304-4CAD-9F71-F8EC486C3717}" sibTransId="{F630F438-6CC4-4EF6-82B1-514374EA5F14}"/>
    <dgm:cxn modelId="{E8E2C9C0-8ABE-4152-9F43-090C005DDE17}" srcId="{07E062C6-1F7F-412D-8DEC-FEE9DA6741D3}" destId="{C10BA34A-5690-4E65-8F96-C3952916866D}" srcOrd="0" destOrd="0" parTransId="{8F50B3BC-A03C-428E-9C54-1D201A788F89}" sibTransId="{270C6B57-A04C-46FD-8987-2F08BE6EF696}"/>
    <dgm:cxn modelId="{C8D40AB2-81F3-416A-B53B-5DBEBD961E74}" type="presOf" srcId="{46215E80-3E3D-4EC3-9335-0C926888E46C}" destId="{678D9096-E743-4393-9169-D7060999F1FE}" srcOrd="0" destOrd="0" presId="urn:microsoft.com/office/officeart/2005/8/layout/vList5"/>
    <dgm:cxn modelId="{72F123E2-9A25-45D8-B4BD-4E82128BC838}" type="presOf" srcId="{C10BA34A-5690-4E65-8F96-C3952916866D}" destId="{40E0CCEC-592E-45A5-AB8B-660137D205A6}" srcOrd="0" destOrd="0" presId="urn:microsoft.com/office/officeart/2005/8/layout/vList5"/>
    <dgm:cxn modelId="{8A342AC4-2C7C-4101-A9CB-26C452030DCC}" type="presOf" srcId="{FC27AE7A-3EC5-410C-BB00-B775C71D5DDC}" destId="{C6FDBA73-78D5-4852-8314-3BF5523C431F}" srcOrd="0" destOrd="0" presId="urn:microsoft.com/office/officeart/2005/8/layout/vList5"/>
    <dgm:cxn modelId="{899565B0-8C41-4C91-80B2-84FBBEB5C82D}" type="presOf" srcId="{75A7A6DC-9A07-4733-90B1-E30F8262F072}" destId="{6D0F5A17-A15A-43CD-8184-D9F4419A59B4}" srcOrd="0" destOrd="0" presId="urn:microsoft.com/office/officeart/2005/8/layout/vList5"/>
    <dgm:cxn modelId="{5F521BF0-BDE9-4131-898E-9FFE9CB2C653}" type="presOf" srcId="{13F51CC8-9BF7-4AF1-B30D-A92C20E806E1}" destId="{7741167D-98B5-4FD2-AAFA-0F0DB8810F5E}" srcOrd="0" destOrd="0" presId="urn:microsoft.com/office/officeart/2005/8/layout/vList5"/>
    <dgm:cxn modelId="{12A185A1-F735-42A8-BE49-357182AF304F}" type="presParOf" srcId="{C94C43D4-448E-4CF4-BCD2-53F214620965}" destId="{2742384A-07EA-4949-89C0-13AC8D24FD87}" srcOrd="0" destOrd="0" presId="urn:microsoft.com/office/officeart/2005/8/layout/vList5"/>
    <dgm:cxn modelId="{103246D6-3672-49B1-8AF5-646E81C61E00}" type="presParOf" srcId="{2742384A-07EA-4949-89C0-13AC8D24FD87}" destId="{40E0CCEC-592E-45A5-AB8B-660137D205A6}" srcOrd="0" destOrd="0" presId="urn:microsoft.com/office/officeart/2005/8/layout/vList5"/>
    <dgm:cxn modelId="{81E58605-CCA3-4CAA-A695-FA30C6DECB9F}" type="presParOf" srcId="{C94C43D4-448E-4CF4-BCD2-53F214620965}" destId="{3FE7EA8A-562E-4159-8D87-53F5D835C555}" srcOrd="1" destOrd="0" presId="urn:microsoft.com/office/officeart/2005/8/layout/vList5"/>
    <dgm:cxn modelId="{62F87EC3-EA02-41A3-BE26-ACABB28D479D}" type="presParOf" srcId="{C94C43D4-448E-4CF4-BCD2-53F214620965}" destId="{27C33000-EE5F-4007-9C8E-C2DE40BF8C6E}" srcOrd="2" destOrd="0" presId="urn:microsoft.com/office/officeart/2005/8/layout/vList5"/>
    <dgm:cxn modelId="{7FCF73F3-4D88-4F2B-9EDE-B649BEFBC1B6}" type="presParOf" srcId="{27C33000-EE5F-4007-9C8E-C2DE40BF8C6E}" destId="{7CB26175-1499-46CA-824B-5FB73D1484FE}" srcOrd="0" destOrd="0" presId="urn:microsoft.com/office/officeart/2005/8/layout/vList5"/>
    <dgm:cxn modelId="{E35D5B0F-3B59-41D7-B5E3-1D79FADE1F85}" type="presParOf" srcId="{C94C43D4-448E-4CF4-BCD2-53F214620965}" destId="{12C3C83D-44E0-4912-B9B7-7EF328F6805B}" srcOrd="3" destOrd="0" presId="urn:microsoft.com/office/officeart/2005/8/layout/vList5"/>
    <dgm:cxn modelId="{8FF197BA-4AB3-4F7F-8E9F-358099498480}" type="presParOf" srcId="{C94C43D4-448E-4CF4-BCD2-53F214620965}" destId="{2551001F-72E1-42DF-88E4-E0BDCB33DAF0}" srcOrd="4" destOrd="0" presId="urn:microsoft.com/office/officeart/2005/8/layout/vList5"/>
    <dgm:cxn modelId="{81083F4E-BEA3-4695-84FF-C075C1099E05}" type="presParOf" srcId="{2551001F-72E1-42DF-88E4-E0BDCB33DAF0}" destId="{C6FDBA73-78D5-4852-8314-3BF5523C431F}" srcOrd="0" destOrd="0" presId="urn:microsoft.com/office/officeart/2005/8/layout/vList5"/>
    <dgm:cxn modelId="{3E2463B4-AB60-4CFC-A542-7A8BCCCEF1BE}" type="presParOf" srcId="{C94C43D4-448E-4CF4-BCD2-53F214620965}" destId="{2E1994F3-9E4D-46E5-8A3A-DE24DAF5C000}" srcOrd="5" destOrd="0" presId="urn:microsoft.com/office/officeart/2005/8/layout/vList5"/>
    <dgm:cxn modelId="{BB836AE4-DAE5-4D41-92D2-5FEEEF29D806}" type="presParOf" srcId="{C94C43D4-448E-4CF4-BCD2-53F214620965}" destId="{849BEC90-F728-42CA-9296-1F2D9AA4030A}" srcOrd="6" destOrd="0" presId="urn:microsoft.com/office/officeart/2005/8/layout/vList5"/>
    <dgm:cxn modelId="{7A3CA588-F00D-4752-9D81-0031F25C35E5}" type="presParOf" srcId="{849BEC90-F728-42CA-9296-1F2D9AA4030A}" destId="{81A01F89-E6A4-4AC8-82FB-98E14E66A392}" srcOrd="0" destOrd="0" presId="urn:microsoft.com/office/officeart/2005/8/layout/vList5"/>
    <dgm:cxn modelId="{5C49A3D5-34C6-4204-B5E7-599AC7C56ABC}" type="presParOf" srcId="{C94C43D4-448E-4CF4-BCD2-53F214620965}" destId="{14994359-9711-4F55-BA36-359D8F438E16}" srcOrd="7" destOrd="0" presId="urn:microsoft.com/office/officeart/2005/8/layout/vList5"/>
    <dgm:cxn modelId="{792AC3ED-90A3-4E44-82DF-D267F03F1FAF}" type="presParOf" srcId="{C94C43D4-448E-4CF4-BCD2-53F214620965}" destId="{FE9BA8C8-238B-4CBD-8779-63B589B955CE}" srcOrd="8" destOrd="0" presId="urn:microsoft.com/office/officeart/2005/8/layout/vList5"/>
    <dgm:cxn modelId="{B7A1F878-F121-4BA0-9D33-D4C765FC2CEF}" type="presParOf" srcId="{FE9BA8C8-238B-4CBD-8779-63B589B955CE}" destId="{6D0F5A17-A15A-43CD-8184-D9F4419A59B4}" srcOrd="0" destOrd="0" presId="urn:microsoft.com/office/officeart/2005/8/layout/vList5"/>
    <dgm:cxn modelId="{A7643718-2EF8-4A1A-84CE-798780F1E7D1}" type="presParOf" srcId="{C94C43D4-448E-4CF4-BCD2-53F214620965}" destId="{AB967F29-7650-4D66-BE19-CBF4A67C2E85}" srcOrd="9" destOrd="0" presId="urn:microsoft.com/office/officeart/2005/8/layout/vList5"/>
    <dgm:cxn modelId="{91730DD7-1F9D-43E8-AD3B-0F3D3542AE44}" type="presParOf" srcId="{C94C43D4-448E-4CF4-BCD2-53F214620965}" destId="{8F2FFC11-E2BB-4A9F-A88B-019F9B4E4AF1}" srcOrd="10" destOrd="0" presId="urn:microsoft.com/office/officeart/2005/8/layout/vList5"/>
    <dgm:cxn modelId="{E0B6E59B-62EC-4F53-B6EA-09E282D75C1A}" type="presParOf" srcId="{8F2FFC11-E2BB-4A9F-A88B-019F9B4E4AF1}" destId="{678D9096-E743-4393-9169-D7060999F1FE}" srcOrd="0" destOrd="0" presId="urn:microsoft.com/office/officeart/2005/8/layout/vList5"/>
    <dgm:cxn modelId="{784DCA64-F4C4-41EA-805A-9716AF5D8372}" type="presParOf" srcId="{C94C43D4-448E-4CF4-BCD2-53F214620965}" destId="{3FB19175-2359-4812-B93B-0BBCBE7C76BF}" srcOrd="11" destOrd="0" presId="urn:microsoft.com/office/officeart/2005/8/layout/vList5"/>
    <dgm:cxn modelId="{06432A70-BCB2-46E0-9FD5-5E2E4D9534E5}" type="presParOf" srcId="{C94C43D4-448E-4CF4-BCD2-53F214620965}" destId="{FA5B1F5C-B85A-4D71-A505-B2453C015BBC}" srcOrd="12" destOrd="0" presId="urn:microsoft.com/office/officeart/2005/8/layout/vList5"/>
    <dgm:cxn modelId="{28E4838F-5421-4B80-BFFB-B514B2F20370}" type="presParOf" srcId="{FA5B1F5C-B85A-4D71-A505-B2453C015BBC}" destId="{7741167D-98B5-4FD2-AAFA-0F0DB8810F5E}" srcOrd="0" destOrd="0" presId="urn:microsoft.com/office/officeart/2005/8/layout/vList5"/>
    <dgm:cxn modelId="{7AEBE976-7D70-498A-B0A5-FB0C2DBB3533}" type="presParOf" srcId="{C94C43D4-448E-4CF4-BCD2-53F214620965}" destId="{805A5818-E3B3-4506-BA11-6327E39EB942}" srcOrd="13" destOrd="0" presId="urn:microsoft.com/office/officeart/2005/8/layout/vList5"/>
    <dgm:cxn modelId="{0CC18D68-91A9-4C1E-B35A-01B161E3D866}" type="presParOf" srcId="{C94C43D4-448E-4CF4-BCD2-53F214620965}" destId="{DFE28AFB-D542-4162-9582-091B9EBC798E}" srcOrd="14" destOrd="0" presId="urn:microsoft.com/office/officeart/2005/8/layout/vList5"/>
    <dgm:cxn modelId="{F89FDCF0-A816-4AB9-9D3D-77CF6F0AA0ED}" type="presParOf" srcId="{DFE28AFB-D542-4162-9582-091B9EBC798E}" destId="{5BC049B5-B7F2-4DAF-A29F-4C1C9904B0F5}" srcOrd="0" destOrd="0" presId="urn:microsoft.com/office/officeart/2005/8/layout/vList5"/>
  </dgm:cxnLst>
  <dgm:bg>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9708F9-340B-4A72-B99D-58FF0680336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pPr latinLnBrk="1"/>
          <a:endParaRPr lang="ko-KR" altLang="en-US"/>
        </a:p>
      </dgm:t>
    </dgm:pt>
    <dgm:pt modelId="{36F28CF3-A63A-4D51-B5FA-33CDA02B11AE}">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소재</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 </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SAE513</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99A7255-8F21-4F6B-B75E-6C62E00472C6}" type="parTrans" cxnId="{B9DD819F-9447-4E1F-8649-A7DA3459EB1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FBA5834-6C4F-4F19-8380-82E2424C4264}" type="sibTrans" cxnId="{B9DD819F-9447-4E1F-8649-A7DA3459EB12}">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6F414CCD-321D-43C6-99F1-55BF238658BD}">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1,2</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차  </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68BA0AB-5F5D-47AE-9CA6-CB4601A3A377}" type="parTrans" cxnId="{3AF06D8A-8D33-4593-B053-482A56584523}">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B715DCD2-6D89-44C1-8264-4E6DD104B57B}" type="sibTrans" cxnId="{3AF06D8A-8D33-4593-B053-482A56584523}">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21EBA736-99A8-47BC-8C94-81B50FC61BB1}">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호빙</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1B6F3423-A8A2-481E-9D76-053E475C8C2C}" type="parTrans" cxnId="{BD9DF360-CB55-4E1F-BF7F-9E627A56C0BF}">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537FCD72-8958-44C0-8145-F63D6CA10055}" type="sibTrans" cxnId="{BD9DF360-CB55-4E1F-BF7F-9E627A56C0BF}">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3B3CEAFD-3909-49B5-8522-A063F4F77AF8}">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3</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차 </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D40400AA-3B32-419D-A8F5-14531E81B78B}" type="parTrans" cxnId="{4E541D4F-08D4-4FF5-9E4C-F9A965C82511}">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DD4747FB-E5CE-4640-B243-7F7D8DAA1B2C}" type="sibTrans" cxnId="{4E541D4F-08D4-4FF5-9E4C-F9A965C82511}">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E19332A7-8F15-44C8-B7A9-DA10F7987F4B}">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en-US" altLang="ko-KR" sz="1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FNC</a:t>
          </a:r>
          <a:r>
            <a:rPr lang="ko-KR" altLang="en-US" sz="1200" b="1" i="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질화</a:t>
          </a:r>
          <a:endParaRPr lang="ko-KR" altLang="en-US" sz="12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6FBCD0E-8B94-4030-BAA8-11EBFA8BB1C2}" type="parTrans" cxnId="{D41D9B0E-459E-491B-81EE-BEC35BC3DD84}">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34601094-7046-4E01-A251-A71DB56EBDDB}" type="sibTrans" cxnId="{D41D9B0E-459E-491B-81EE-BEC35BC3DD84}">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7057411-FEDE-48DF-AED2-BE6455231256}">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ko-KR" altLang="en-US" sz="1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열처리</a:t>
          </a:r>
          <a:endParaRPr lang="ko-KR" altLang="en-US" sz="12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EDBE4844-D6EE-40D7-9321-AC27A4598CD3}" type="parTrans" cxnId="{8B274D3B-1178-4913-A8C5-9EC149E81B56}">
      <dgm:prSet/>
      <dgm:spPr/>
      <dgm:t>
        <a:bodyPr/>
        <a:lstStyle/>
        <a:p>
          <a:pPr latinLnBrk="1"/>
          <a:endParaRPr lang="ko-KR" altLang="en-US"/>
        </a:p>
      </dgm:t>
    </dgm:pt>
    <dgm:pt modelId="{58DB944E-6986-4DAA-9C4D-1785929302A6}" type="sibTrans" cxnId="{8B274D3B-1178-4913-A8C5-9EC149E81B56}">
      <dgm:prSet/>
      <dgm:spPr/>
      <dgm:t>
        <a:bodyPr/>
        <a:lstStyle/>
        <a:p>
          <a:pPr latinLnBrk="1"/>
          <a:endParaRPr lang="ko-KR" altLang="en-US" dirty="0"/>
        </a:p>
      </dgm:t>
    </dgm:pt>
    <dgm:pt modelId="{8C7474B4-1BF6-48D7-B6D4-6E2B14285A60}" type="pres">
      <dgm:prSet presAssocID="{7F9708F9-340B-4A72-B99D-58FF0680336C}" presName="diagram" presStyleCnt="0">
        <dgm:presLayoutVars>
          <dgm:dir/>
          <dgm:resizeHandles val="exact"/>
        </dgm:presLayoutVars>
      </dgm:prSet>
      <dgm:spPr/>
      <dgm:t>
        <a:bodyPr/>
        <a:lstStyle/>
        <a:p>
          <a:pPr latinLnBrk="1"/>
          <a:endParaRPr lang="ko-KR" altLang="en-US"/>
        </a:p>
      </dgm:t>
    </dgm:pt>
    <dgm:pt modelId="{829AA8DD-7EC1-4677-899E-E5ABFA272B24}" type="pres">
      <dgm:prSet presAssocID="{36F28CF3-A63A-4D51-B5FA-33CDA02B11AE}" presName="node" presStyleLbl="node1" presStyleIdx="0" presStyleCnt="6" custScaleX="237671" custLinFactNeighborX="3729">
        <dgm:presLayoutVars>
          <dgm:bulletEnabled val="1"/>
        </dgm:presLayoutVars>
      </dgm:prSet>
      <dgm:spPr/>
      <dgm:t>
        <a:bodyPr/>
        <a:lstStyle/>
        <a:p>
          <a:pPr latinLnBrk="1"/>
          <a:endParaRPr lang="ko-KR" altLang="en-US"/>
        </a:p>
      </dgm:t>
    </dgm:pt>
    <dgm:pt modelId="{AB67CEC5-F6BF-4C2D-A979-320DB5B0E756}" type="pres">
      <dgm:prSet presAssocID="{0FBA5834-6C4F-4F19-8380-82E2424C4264}" presName="sibTrans" presStyleLbl="sibTrans2D1" presStyleIdx="0" presStyleCnt="5"/>
      <dgm:spPr/>
      <dgm:t>
        <a:bodyPr/>
        <a:lstStyle/>
        <a:p>
          <a:pPr latinLnBrk="1"/>
          <a:endParaRPr lang="ko-KR" altLang="en-US"/>
        </a:p>
      </dgm:t>
    </dgm:pt>
    <dgm:pt modelId="{53855EBF-1A66-4799-AC47-B50D0339C2FF}" type="pres">
      <dgm:prSet presAssocID="{0FBA5834-6C4F-4F19-8380-82E2424C4264}" presName="connectorText" presStyleLbl="sibTrans2D1" presStyleIdx="0" presStyleCnt="5"/>
      <dgm:spPr/>
      <dgm:t>
        <a:bodyPr/>
        <a:lstStyle/>
        <a:p>
          <a:pPr latinLnBrk="1"/>
          <a:endParaRPr lang="ko-KR" altLang="en-US"/>
        </a:p>
      </dgm:t>
    </dgm:pt>
    <dgm:pt modelId="{873119A7-1384-431A-A784-58CDFB7ADA95}" type="pres">
      <dgm:prSet presAssocID="{17057411-FEDE-48DF-AED2-BE6455231256}" presName="node" presStyleLbl="node1" presStyleIdx="1" presStyleCnt="6" custScaleX="237671">
        <dgm:presLayoutVars>
          <dgm:bulletEnabled val="1"/>
        </dgm:presLayoutVars>
      </dgm:prSet>
      <dgm:spPr/>
      <dgm:t>
        <a:bodyPr/>
        <a:lstStyle/>
        <a:p>
          <a:pPr latinLnBrk="1"/>
          <a:endParaRPr lang="ko-KR" altLang="en-US"/>
        </a:p>
      </dgm:t>
    </dgm:pt>
    <dgm:pt modelId="{ECF3B1AE-D1F0-44CB-9EFD-C4D1283AF3A7}" type="pres">
      <dgm:prSet presAssocID="{58DB944E-6986-4DAA-9C4D-1785929302A6}" presName="sibTrans" presStyleLbl="sibTrans2D1" presStyleIdx="1" presStyleCnt="5"/>
      <dgm:spPr/>
      <dgm:t>
        <a:bodyPr/>
        <a:lstStyle/>
        <a:p>
          <a:pPr latinLnBrk="1"/>
          <a:endParaRPr lang="ko-KR" altLang="en-US"/>
        </a:p>
      </dgm:t>
    </dgm:pt>
    <dgm:pt modelId="{D23A65EA-19C3-442D-8E9E-6F36EE050977}" type="pres">
      <dgm:prSet presAssocID="{58DB944E-6986-4DAA-9C4D-1785929302A6}" presName="connectorText" presStyleLbl="sibTrans2D1" presStyleIdx="1" presStyleCnt="5"/>
      <dgm:spPr/>
      <dgm:t>
        <a:bodyPr/>
        <a:lstStyle/>
        <a:p>
          <a:pPr latinLnBrk="1"/>
          <a:endParaRPr lang="ko-KR" altLang="en-US"/>
        </a:p>
      </dgm:t>
    </dgm:pt>
    <dgm:pt modelId="{68477DB8-CA5D-462D-B14A-705DD8C5788F}" type="pres">
      <dgm:prSet presAssocID="{6F414CCD-321D-43C6-99F1-55BF238658BD}" presName="node" presStyleLbl="node1" presStyleIdx="2" presStyleCnt="6" custScaleX="237671">
        <dgm:presLayoutVars>
          <dgm:bulletEnabled val="1"/>
        </dgm:presLayoutVars>
      </dgm:prSet>
      <dgm:spPr/>
      <dgm:t>
        <a:bodyPr/>
        <a:lstStyle/>
        <a:p>
          <a:pPr latinLnBrk="1"/>
          <a:endParaRPr lang="ko-KR" altLang="en-US"/>
        </a:p>
      </dgm:t>
    </dgm:pt>
    <dgm:pt modelId="{734602CE-73E9-4951-AD9D-6A2DF4FF822B}" type="pres">
      <dgm:prSet presAssocID="{B715DCD2-6D89-44C1-8264-4E6DD104B57B}" presName="sibTrans" presStyleLbl="sibTrans2D1" presStyleIdx="2" presStyleCnt="5"/>
      <dgm:spPr/>
      <dgm:t>
        <a:bodyPr/>
        <a:lstStyle/>
        <a:p>
          <a:pPr latinLnBrk="1"/>
          <a:endParaRPr lang="ko-KR" altLang="en-US"/>
        </a:p>
      </dgm:t>
    </dgm:pt>
    <dgm:pt modelId="{13BE7B1C-F40B-4B28-AD8C-6C1B4F0618ED}" type="pres">
      <dgm:prSet presAssocID="{B715DCD2-6D89-44C1-8264-4E6DD104B57B}" presName="connectorText" presStyleLbl="sibTrans2D1" presStyleIdx="2" presStyleCnt="5"/>
      <dgm:spPr/>
      <dgm:t>
        <a:bodyPr/>
        <a:lstStyle/>
        <a:p>
          <a:pPr latinLnBrk="1"/>
          <a:endParaRPr lang="ko-KR" altLang="en-US"/>
        </a:p>
      </dgm:t>
    </dgm:pt>
    <dgm:pt modelId="{D6D0825E-AECA-4E7E-BC26-07C3FDC9DAE2}" type="pres">
      <dgm:prSet presAssocID="{21EBA736-99A8-47BC-8C94-81B50FC61BB1}" presName="node" presStyleLbl="node1" presStyleIdx="3" presStyleCnt="6" custScaleX="237671">
        <dgm:presLayoutVars>
          <dgm:bulletEnabled val="1"/>
        </dgm:presLayoutVars>
      </dgm:prSet>
      <dgm:spPr/>
      <dgm:t>
        <a:bodyPr/>
        <a:lstStyle/>
        <a:p>
          <a:pPr latinLnBrk="1"/>
          <a:endParaRPr lang="ko-KR" altLang="en-US"/>
        </a:p>
      </dgm:t>
    </dgm:pt>
    <dgm:pt modelId="{345B0AFE-8C91-4004-B4B6-8C48C8CF12B6}" type="pres">
      <dgm:prSet presAssocID="{537FCD72-8958-44C0-8145-F63D6CA10055}" presName="sibTrans" presStyleLbl="sibTrans2D1" presStyleIdx="3" presStyleCnt="5"/>
      <dgm:spPr/>
      <dgm:t>
        <a:bodyPr/>
        <a:lstStyle/>
        <a:p>
          <a:pPr latinLnBrk="1"/>
          <a:endParaRPr lang="ko-KR" altLang="en-US"/>
        </a:p>
      </dgm:t>
    </dgm:pt>
    <dgm:pt modelId="{79842278-4115-4F63-821A-CA59DB40117C}" type="pres">
      <dgm:prSet presAssocID="{537FCD72-8958-44C0-8145-F63D6CA10055}" presName="connectorText" presStyleLbl="sibTrans2D1" presStyleIdx="3" presStyleCnt="5"/>
      <dgm:spPr/>
      <dgm:t>
        <a:bodyPr/>
        <a:lstStyle/>
        <a:p>
          <a:pPr latinLnBrk="1"/>
          <a:endParaRPr lang="ko-KR" altLang="en-US"/>
        </a:p>
      </dgm:t>
    </dgm:pt>
    <dgm:pt modelId="{41EF45C3-8D17-4C7F-BFF8-1840117BB727}" type="pres">
      <dgm:prSet presAssocID="{3B3CEAFD-3909-49B5-8522-A063F4F77AF8}" presName="node" presStyleLbl="node1" presStyleIdx="4" presStyleCnt="6" custScaleX="237671">
        <dgm:presLayoutVars>
          <dgm:bulletEnabled val="1"/>
        </dgm:presLayoutVars>
      </dgm:prSet>
      <dgm:spPr/>
      <dgm:t>
        <a:bodyPr/>
        <a:lstStyle/>
        <a:p>
          <a:pPr latinLnBrk="1"/>
          <a:endParaRPr lang="ko-KR" altLang="en-US"/>
        </a:p>
      </dgm:t>
    </dgm:pt>
    <dgm:pt modelId="{6D39EEE3-FC43-4659-AF4F-7A65B877DAA0}" type="pres">
      <dgm:prSet presAssocID="{DD4747FB-E5CE-4640-B243-7F7D8DAA1B2C}" presName="sibTrans" presStyleLbl="sibTrans2D1" presStyleIdx="4" presStyleCnt="5"/>
      <dgm:spPr/>
      <dgm:t>
        <a:bodyPr/>
        <a:lstStyle/>
        <a:p>
          <a:pPr latinLnBrk="1"/>
          <a:endParaRPr lang="ko-KR" altLang="en-US"/>
        </a:p>
      </dgm:t>
    </dgm:pt>
    <dgm:pt modelId="{CC742ED7-D2CC-4BCB-A9D5-7C36AB60D92B}" type="pres">
      <dgm:prSet presAssocID="{DD4747FB-E5CE-4640-B243-7F7D8DAA1B2C}" presName="connectorText" presStyleLbl="sibTrans2D1" presStyleIdx="4" presStyleCnt="5"/>
      <dgm:spPr/>
      <dgm:t>
        <a:bodyPr/>
        <a:lstStyle/>
        <a:p>
          <a:pPr latinLnBrk="1"/>
          <a:endParaRPr lang="ko-KR" altLang="en-US"/>
        </a:p>
      </dgm:t>
    </dgm:pt>
    <dgm:pt modelId="{3FC2506A-11BA-4120-AC4B-2988A645CBCF}" type="pres">
      <dgm:prSet presAssocID="{E19332A7-8F15-44C8-B7A9-DA10F7987F4B}" presName="node" presStyleLbl="node1" presStyleIdx="5" presStyleCnt="6" custScaleX="237671">
        <dgm:presLayoutVars>
          <dgm:bulletEnabled val="1"/>
        </dgm:presLayoutVars>
      </dgm:prSet>
      <dgm:spPr/>
      <dgm:t>
        <a:bodyPr/>
        <a:lstStyle/>
        <a:p>
          <a:pPr latinLnBrk="1"/>
          <a:endParaRPr lang="ko-KR" altLang="en-US"/>
        </a:p>
      </dgm:t>
    </dgm:pt>
  </dgm:ptLst>
  <dgm:cxnLst>
    <dgm:cxn modelId="{03AAA45D-E143-42AE-8BFE-32FC863F9B06}" type="presOf" srcId="{0FBA5834-6C4F-4F19-8380-82E2424C4264}" destId="{53855EBF-1A66-4799-AC47-B50D0339C2FF}" srcOrd="1" destOrd="0" presId="urn:microsoft.com/office/officeart/2005/8/layout/process5"/>
    <dgm:cxn modelId="{21744447-596B-42BA-A3B3-AB4DC5B97A95}" type="presOf" srcId="{17057411-FEDE-48DF-AED2-BE6455231256}" destId="{873119A7-1384-431A-A784-58CDFB7ADA95}" srcOrd="0" destOrd="0" presId="urn:microsoft.com/office/officeart/2005/8/layout/process5"/>
    <dgm:cxn modelId="{AA27CDBF-E4F5-4A72-83EC-5D9617E92117}" type="presOf" srcId="{7F9708F9-340B-4A72-B99D-58FF0680336C}" destId="{8C7474B4-1BF6-48D7-B6D4-6E2B14285A60}" srcOrd="0" destOrd="0" presId="urn:microsoft.com/office/officeart/2005/8/layout/process5"/>
    <dgm:cxn modelId="{58716998-F376-4A59-8575-87E8282BC2C3}" type="presOf" srcId="{B715DCD2-6D89-44C1-8264-4E6DD104B57B}" destId="{13BE7B1C-F40B-4B28-AD8C-6C1B4F0618ED}" srcOrd="1" destOrd="0" presId="urn:microsoft.com/office/officeart/2005/8/layout/process5"/>
    <dgm:cxn modelId="{BD9DF360-CB55-4E1F-BF7F-9E627A56C0BF}" srcId="{7F9708F9-340B-4A72-B99D-58FF0680336C}" destId="{21EBA736-99A8-47BC-8C94-81B50FC61BB1}" srcOrd="3" destOrd="0" parTransId="{1B6F3423-A8A2-481E-9D76-053E475C8C2C}" sibTransId="{537FCD72-8958-44C0-8145-F63D6CA10055}"/>
    <dgm:cxn modelId="{4E541D4F-08D4-4FF5-9E4C-F9A965C82511}" srcId="{7F9708F9-340B-4A72-B99D-58FF0680336C}" destId="{3B3CEAFD-3909-49B5-8522-A063F4F77AF8}" srcOrd="4" destOrd="0" parTransId="{D40400AA-3B32-419D-A8F5-14531E81B78B}" sibTransId="{DD4747FB-E5CE-4640-B243-7F7D8DAA1B2C}"/>
    <dgm:cxn modelId="{AE42F0CB-83E5-4828-84CE-D5E92D2B95F2}" type="presOf" srcId="{6F414CCD-321D-43C6-99F1-55BF238658BD}" destId="{68477DB8-CA5D-462D-B14A-705DD8C5788F}" srcOrd="0" destOrd="0" presId="urn:microsoft.com/office/officeart/2005/8/layout/process5"/>
    <dgm:cxn modelId="{9215271B-0B59-442F-8B72-F02E69FEC701}" type="presOf" srcId="{537FCD72-8958-44C0-8145-F63D6CA10055}" destId="{79842278-4115-4F63-821A-CA59DB40117C}" srcOrd="1" destOrd="0" presId="urn:microsoft.com/office/officeart/2005/8/layout/process5"/>
    <dgm:cxn modelId="{3CA81EA1-E715-4C42-854B-199C8E57AA84}" type="presOf" srcId="{3B3CEAFD-3909-49B5-8522-A063F4F77AF8}" destId="{41EF45C3-8D17-4C7F-BFF8-1840117BB727}" srcOrd="0" destOrd="0" presId="urn:microsoft.com/office/officeart/2005/8/layout/process5"/>
    <dgm:cxn modelId="{75756A69-D59C-442B-AEB7-A9554056DCAB}" type="presOf" srcId="{36F28CF3-A63A-4D51-B5FA-33CDA02B11AE}" destId="{829AA8DD-7EC1-4677-899E-E5ABFA272B24}" srcOrd="0" destOrd="0" presId="urn:microsoft.com/office/officeart/2005/8/layout/process5"/>
    <dgm:cxn modelId="{686086A7-D44F-4FA4-B209-EC75CC958DC5}" type="presOf" srcId="{21EBA736-99A8-47BC-8C94-81B50FC61BB1}" destId="{D6D0825E-AECA-4E7E-BC26-07C3FDC9DAE2}" srcOrd="0" destOrd="0" presId="urn:microsoft.com/office/officeart/2005/8/layout/process5"/>
    <dgm:cxn modelId="{B9DD819F-9447-4E1F-8649-A7DA3459EB12}" srcId="{7F9708F9-340B-4A72-B99D-58FF0680336C}" destId="{36F28CF3-A63A-4D51-B5FA-33CDA02B11AE}" srcOrd="0" destOrd="0" parTransId="{F99A7255-8F21-4F6B-B75E-6C62E00472C6}" sibTransId="{0FBA5834-6C4F-4F19-8380-82E2424C4264}"/>
    <dgm:cxn modelId="{8B274D3B-1178-4913-A8C5-9EC149E81B56}" srcId="{7F9708F9-340B-4A72-B99D-58FF0680336C}" destId="{17057411-FEDE-48DF-AED2-BE6455231256}" srcOrd="1" destOrd="0" parTransId="{EDBE4844-D6EE-40D7-9321-AC27A4598CD3}" sibTransId="{58DB944E-6986-4DAA-9C4D-1785929302A6}"/>
    <dgm:cxn modelId="{D41D9B0E-459E-491B-81EE-BEC35BC3DD84}" srcId="{7F9708F9-340B-4A72-B99D-58FF0680336C}" destId="{E19332A7-8F15-44C8-B7A9-DA10F7987F4B}" srcOrd="5" destOrd="0" parTransId="{26FBCD0E-8B94-4030-BAA8-11EBFA8BB1C2}" sibTransId="{34601094-7046-4E01-A251-A71DB56EBDDB}"/>
    <dgm:cxn modelId="{75D79A7B-ADF0-4E7B-A964-ADBEB5E3CF07}" type="presOf" srcId="{B715DCD2-6D89-44C1-8264-4E6DD104B57B}" destId="{734602CE-73E9-4951-AD9D-6A2DF4FF822B}" srcOrd="0" destOrd="0" presId="urn:microsoft.com/office/officeart/2005/8/layout/process5"/>
    <dgm:cxn modelId="{2FE48218-338A-4CB3-8E08-312533578967}" type="presOf" srcId="{DD4747FB-E5CE-4640-B243-7F7D8DAA1B2C}" destId="{CC742ED7-D2CC-4BCB-A9D5-7C36AB60D92B}" srcOrd="1" destOrd="0" presId="urn:microsoft.com/office/officeart/2005/8/layout/process5"/>
    <dgm:cxn modelId="{A19CBD0F-49DD-454B-99DA-628DFCA3BDE0}" type="presOf" srcId="{DD4747FB-E5CE-4640-B243-7F7D8DAA1B2C}" destId="{6D39EEE3-FC43-4659-AF4F-7A65B877DAA0}" srcOrd="0" destOrd="0" presId="urn:microsoft.com/office/officeart/2005/8/layout/process5"/>
    <dgm:cxn modelId="{85407A2C-8F96-430F-9EA5-68632050303B}" type="presOf" srcId="{58DB944E-6986-4DAA-9C4D-1785929302A6}" destId="{D23A65EA-19C3-442D-8E9E-6F36EE050977}" srcOrd="1" destOrd="0" presId="urn:microsoft.com/office/officeart/2005/8/layout/process5"/>
    <dgm:cxn modelId="{76B0B27F-4B53-4371-9870-9A68C5EA2370}" type="presOf" srcId="{58DB944E-6986-4DAA-9C4D-1785929302A6}" destId="{ECF3B1AE-D1F0-44CB-9EFD-C4D1283AF3A7}" srcOrd="0" destOrd="0" presId="urn:microsoft.com/office/officeart/2005/8/layout/process5"/>
    <dgm:cxn modelId="{74653B4C-60FD-4A1D-8D3B-91A76BC9F9C2}" type="presOf" srcId="{E19332A7-8F15-44C8-B7A9-DA10F7987F4B}" destId="{3FC2506A-11BA-4120-AC4B-2988A645CBCF}" srcOrd="0" destOrd="0" presId="urn:microsoft.com/office/officeart/2005/8/layout/process5"/>
    <dgm:cxn modelId="{01551F6B-1F2C-4C3D-B190-1C04BE7EC518}" type="presOf" srcId="{0FBA5834-6C4F-4F19-8380-82E2424C4264}" destId="{AB67CEC5-F6BF-4C2D-A979-320DB5B0E756}" srcOrd="0" destOrd="0" presId="urn:microsoft.com/office/officeart/2005/8/layout/process5"/>
    <dgm:cxn modelId="{3AF06D8A-8D33-4593-B053-482A56584523}" srcId="{7F9708F9-340B-4A72-B99D-58FF0680336C}" destId="{6F414CCD-321D-43C6-99F1-55BF238658BD}" srcOrd="2" destOrd="0" parTransId="{F68BA0AB-5F5D-47AE-9CA6-CB4601A3A377}" sibTransId="{B715DCD2-6D89-44C1-8264-4E6DD104B57B}"/>
    <dgm:cxn modelId="{9FB9EF3A-0623-41B6-BABC-81DA7975D735}" type="presOf" srcId="{537FCD72-8958-44C0-8145-F63D6CA10055}" destId="{345B0AFE-8C91-4004-B4B6-8C48C8CF12B6}" srcOrd="0" destOrd="0" presId="urn:microsoft.com/office/officeart/2005/8/layout/process5"/>
    <dgm:cxn modelId="{8B097484-14AB-4B5C-9168-58AE9CF165AD}" type="presParOf" srcId="{8C7474B4-1BF6-48D7-B6D4-6E2B14285A60}" destId="{829AA8DD-7EC1-4677-899E-E5ABFA272B24}" srcOrd="0" destOrd="0" presId="urn:microsoft.com/office/officeart/2005/8/layout/process5"/>
    <dgm:cxn modelId="{B586CD80-15F3-458D-A853-9EDC21B6C42B}" type="presParOf" srcId="{8C7474B4-1BF6-48D7-B6D4-6E2B14285A60}" destId="{AB67CEC5-F6BF-4C2D-A979-320DB5B0E756}" srcOrd="1" destOrd="0" presId="urn:microsoft.com/office/officeart/2005/8/layout/process5"/>
    <dgm:cxn modelId="{3E1C5F12-A111-4324-9C94-A8C3791EBCFD}" type="presParOf" srcId="{AB67CEC5-F6BF-4C2D-A979-320DB5B0E756}" destId="{53855EBF-1A66-4799-AC47-B50D0339C2FF}" srcOrd="0" destOrd="0" presId="urn:microsoft.com/office/officeart/2005/8/layout/process5"/>
    <dgm:cxn modelId="{E0BDAC1B-C0CD-49FE-8862-0E2ED6ABF334}" type="presParOf" srcId="{8C7474B4-1BF6-48D7-B6D4-6E2B14285A60}" destId="{873119A7-1384-431A-A784-58CDFB7ADA95}" srcOrd="2" destOrd="0" presId="urn:microsoft.com/office/officeart/2005/8/layout/process5"/>
    <dgm:cxn modelId="{AF8E1B8E-9953-46EB-8A38-2CD814165A5F}" type="presParOf" srcId="{8C7474B4-1BF6-48D7-B6D4-6E2B14285A60}" destId="{ECF3B1AE-D1F0-44CB-9EFD-C4D1283AF3A7}" srcOrd="3" destOrd="0" presId="urn:microsoft.com/office/officeart/2005/8/layout/process5"/>
    <dgm:cxn modelId="{2CBDC972-4963-491D-AF36-EA079EB2F66B}" type="presParOf" srcId="{ECF3B1AE-D1F0-44CB-9EFD-C4D1283AF3A7}" destId="{D23A65EA-19C3-442D-8E9E-6F36EE050977}" srcOrd="0" destOrd="0" presId="urn:microsoft.com/office/officeart/2005/8/layout/process5"/>
    <dgm:cxn modelId="{21A827B5-A1F5-4249-9CE1-E60DA58CD5C2}" type="presParOf" srcId="{8C7474B4-1BF6-48D7-B6D4-6E2B14285A60}" destId="{68477DB8-CA5D-462D-B14A-705DD8C5788F}" srcOrd="4" destOrd="0" presId="urn:microsoft.com/office/officeart/2005/8/layout/process5"/>
    <dgm:cxn modelId="{685589D3-C845-4944-827A-3A036B173EFB}" type="presParOf" srcId="{8C7474B4-1BF6-48D7-B6D4-6E2B14285A60}" destId="{734602CE-73E9-4951-AD9D-6A2DF4FF822B}" srcOrd="5" destOrd="0" presId="urn:microsoft.com/office/officeart/2005/8/layout/process5"/>
    <dgm:cxn modelId="{8BF6F05A-3FA0-46E8-B9B2-B1F732C4AB38}" type="presParOf" srcId="{734602CE-73E9-4951-AD9D-6A2DF4FF822B}" destId="{13BE7B1C-F40B-4B28-AD8C-6C1B4F0618ED}" srcOrd="0" destOrd="0" presId="urn:microsoft.com/office/officeart/2005/8/layout/process5"/>
    <dgm:cxn modelId="{2670EDD2-A800-41CE-8989-18EE6ED8F348}" type="presParOf" srcId="{8C7474B4-1BF6-48D7-B6D4-6E2B14285A60}" destId="{D6D0825E-AECA-4E7E-BC26-07C3FDC9DAE2}" srcOrd="6" destOrd="0" presId="urn:microsoft.com/office/officeart/2005/8/layout/process5"/>
    <dgm:cxn modelId="{1EB16FA0-3670-4E0F-BCF3-A9ABACFA73D4}" type="presParOf" srcId="{8C7474B4-1BF6-48D7-B6D4-6E2B14285A60}" destId="{345B0AFE-8C91-4004-B4B6-8C48C8CF12B6}" srcOrd="7" destOrd="0" presId="urn:microsoft.com/office/officeart/2005/8/layout/process5"/>
    <dgm:cxn modelId="{184443D4-E50A-4F5A-9650-D601049B6C52}" type="presParOf" srcId="{345B0AFE-8C91-4004-B4B6-8C48C8CF12B6}" destId="{79842278-4115-4F63-821A-CA59DB40117C}" srcOrd="0" destOrd="0" presId="urn:microsoft.com/office/officeart/2005/8/layout/process5"/>
    <dgm:cxn modelId="{2C509C8E-E124-4405-9FD2-A2DC9ABEB9F7}" type="presParOf" srcId="{8C7474B4-1BF6-48D7-B6D4-6E2B14285A60}" destId="{41EF45C3-8D17-4C7F-BFF8-1840117BB727}" srcOrd="8" destOrd="0" presId="urn:microsoft.com/office/officeart/2005/8/layout/process5"/>
    <dgm:cxn modelId="{1CDB6008-03EB-4666-B8D3-643D3A6F5F19}" type="presParOf" srcId="{8C7474B4-1BF6-48D7-B6D4-6E2B14285A60}" destId="{6D39EEE3-FC43-4659-AF4F-7A65B877DAA0}" srcOrd="9" destOrd="0" presId="urn:microsoft.com/office/officeart/2005/8/layout/process5"/>
    <dgm:cxn modelId="{1887487A-B573-4FE9-9370-52662EAE61AB}" type="presParOf" srcId="{6D39EEE3-FC43-4659-AF4F-7A65B877DAA0}" destId="{CC742ED7-D2CC-4BCB-A9D5-7C36AB60D92B}" srcOrd="0" destOrd="0" presId="urn:microsoft.com/office/officeart/2005/8/layout/process5"/>
    <dgm:cxn modelId="{8838F024-0FD9-496A-AE6A-EB0468580751}" type="presParOf" srcId="{8C7474B4-1BF6-48D7-B6D4-6E2B14285A60}" destId="{3FC2506A-11BA-4120-AC4B-2988A645CBCF}" srcOrd="10" destOrd="0" presId="urn:microsoft.com/office/officeart/2005/8/layout/process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9708F9-340B-4A72-B99D-58FF0680336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pPr latinLnBrk="1"/>
          <a:endParaRPr lang="ko-KR" altLang="en-US"/>
        </a:p>
      </dgm:t>
    </dgm:pt>
    <dgm:pt modelId="{36F28CF3-A63A-4D51-B5FA-33CDA02B11AE}">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SCM415H </a:t>
          </a:r>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냉간단조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99A7255-8F21-4F6B-B75E-6C62E00472C6}" type="parTrans" cxnId="{B9DD819F-9447-4E1F-8649-A7DA3459EB1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FBA5834-6C4F-4F19-8380-82E2424C4264}" type="sibTrans" cxnId="{B9DD819F-9447-4E1F-8649-A7DA3459EB12}">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6F414CCD-321D-43C6-99F1-55BF238658BD}">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호빙</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68BA0AB-5F5D-47AE-9CA6-CB4601A3A377}" type="parTrans" cxnId="{3AF06D8A-8D33-4593-B053-482A56584523}">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B715DCD2-6D89-44C1-8264-4E6DD104B57B}" type="sibTrans" cxnId="{3AF06D8A-8D33-4593-B053-482A56584523}">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21EBA736-99A8-47BC-8C94-81B50FC61BB1}">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드릴</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 </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세척</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1B6F3423-A8A2-481E-9D76-053E475C8C2C}" type="parTrans" cxnId="{BD9DF360-CB55-4E1F-BF7F-9E627A56C0BF}">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537FCD72-8958-44C0-8145-F63D6CA10055}" type="sibTrans" cxnId="{BD9DF360-CB55-4E1F-BF7F-9E627A56C0BF}">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3B3CEAFD-3909-49B5-8522-A063F4F77AF8}">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침탄</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D40400AA-3B32-419D-A8F5-14531E81B78B}" type="parTrans" cxnId="{4E541D4F-08D4-4FF5-9E4C-F9A965C82511}">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DD4747FB-E5CE-4640-B243-7F7D8DAA1B2C}" type="sibTrans" cxnId="{4E541D4F-08D4-4FF5-9E4C-F9A965C82511}">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E19332A7-8F15-44C8-B7A9-DA10F7987F4B}">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ko-KR" altLang="en-US" sz="1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연마</a:t>
          </a:r>
          <a:endParaRPr lang="ko-KR" altLang="en-US" sz="12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6FBCD0E-8B94-4030-BAA8-11EBFA8BB1C2}" type="parTrans" cxnId="{D41D9B0E-459E-491B-81EE-BEC35BC3DD84}">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34601094-7046-4E01-A251-A71DB56EBDDB}" type="sibTrans" cxnId="{D41D9B0E-459E-491B-81EE-BEC35BC3DD84}">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7057411-FEDE-48DF-AED2-BE6455231256}">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en-US" altLang="ko-KR" sz="1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EDBE4844-D6EE-40D7-9321-AC27A4598CD3}" type="parTrans" cxnId="{8B274D3B-1178-4913-A8C5-9EC149E81B56}">
      <dgm:prSet/>
      <dgm:spPr/>
      <dgm:t>
        <a:bodyPr/>
        <a:lstStyle/>
        <a:p>
          <a:pPr latinLnBrk="1"/>
          <a:endParaRPr lang="ko-KR" altLang="en-US"/>
        </a:p>
      </dgm:t>
    </dgm:pt>
    <dgm:pt modelId="{58DB944E-6986-4DAA-9C4D-1785929302A6}" type="sibTrans" cxnId="{8B274D3B-1178-4913-A8C5-9EC149E81B56}">
      <dgm:prSet/>
      <dgm:spPr/>
      <dgm:t>
        <a:bodyPr/>
        <a:lstStyle/>
        <a:p>
          <a:pPr latinLnBrk="1"/>
          <a:endParaRPr lang="ko-KR" altLang="en-US" dirty="0"/>
        </a:p>
      </dgm:t>
    </dgm:pt>
    <dgm:pt modelId="{8C7474B4-1BF6-48D7-B6D4-6E2B14285A60}" type="pres">
      <dgm:prSet presAssocID="{7F9708F9-340B-4A72-B99D-58FF0680336C}" presName="diagram" presStyleCnt="0">
        <dgm:presLayoutVars>
          <dgm:dir/>
          <dgm:resizeHandles val="exact"/>
        </dgm:presLayoutVars>
      </dgm:prSet>
      <dgm:spPr/>
      <dgm:t>
        <a:bodyPr/>
        <a:lstStyle/>
        <a:p>
          <a:pPr latinLnBrk="1"/>
          <a:endParaRPr lang="ko-KR" altLang="en-US"/>
        </a:p>
      </dgm:t>
    </dgm:pt>
    <dgm:pt modelId="{829AA8DD-7EC1-4677-899E-E5ABFA272B24}" type="pres">
      <dgm:prSet presAssocID="{36F28CF3-A63A-4D51-B5FA-33CDA02B11AE}" presName="node" presStyleLbl="node1" presStyleIdx="0" presStyleCnt="6" custScaleX="237671" custLinFactNeighborX="3729">
        <dgm:presLayoutVars>
          <dgm:bulletEnabled val="1"/>
        </dgm:presLayoutVars>
      </dgm:prSet>
      <dgm:spPr/>
      <dgm:t>
        <a:bodyPr/>
        <a:lstStyle/>
        <a:p>
          <a:pPr latinLnBrk="1"/>
          <a:endParaRPr lang="ko-KR" altLang="en-US"/>
        </a:p>
      </dgm:t>
    </dgm:pt>
    <dgm:pt modelId="{AB67CEC5-F6BF-4C2D-A979-320DB5B0E756}" type="pres">
      <dgm:prSet presAssocID="{0FBA5834-6C4F-4F19-8380-82E2424C4264}" presName="sibTrans" presStyleLbl="sibTrans2D1" presStyleIdx="0" presStyleCnt="5"/>
      <dgm:spPr/>
      <dgm:t>
        <a:bodyPr/>
        <a:lstStyle/>
        <a:p>
          <a:pPr latinLnBrk="1"/>
          <a:endParaRPr lang="ko-KR" altLang="en-US"/>
        </a:p>
      </dgm:t>
    </dgm:pt>
    <dgm:pt modelId="{53855EBF-1A66-4799-AC47-B50D0339C2FF}" type="pres">
      <dgm:prSet presAssocID="{0FBA5834-6C4F-4F19-8380-82E2424C4264}" presName="connectorText" presStyleLbl="sibTrans2D1" presStyleIdx="0" presStyleCnt="5"/>
      <dgm:spPr/>
      <dgm:t>
        <a:bodyPr/>
        <a:lstStyle/>
        <a:p>
          <a:pPr latinLnBrk="1"/>
          <a:endParaRPr lang="ko-KR" altLang="en-US"/>
        </a:p>
      </dgm:t>
    </dgm:pt>
    <dgm:pt modelId="{873119A7-1384-431A-A784-58CDFB7ADA95}" type="pres">
      <dgm:prSet presAssocID="{17057411-FEDE-48DF-AED2-BE6455231256}" presName="node" presStyleLbl="node1" presStyleIdx="1" presStyleCnt="6" custScaleX="237671">
        <dgm:presLayoutVars>
          <dgm:bulletEnabled val="1"/>
        </dgm:presLayoutVars>
      </dgm:prSet>
      <dgm:spPr/>
      <dgm:t>
        <a:bodyPr/>
        <a:lstStyle/>
        <a:p>
          <a:pPr latinLnBrk="1"/>
          <a:endParaRPr lang="ko-KR" altLang="en-US"/>
        </a:p>
      </dgm:t>
    </dgm:pt>
    <dgm:pt modelId="{ECF3B1AE-D1F0-44CB-9EFD-C4D1283AF3A7}" type="pres">
      <dgm:prSet presAssocID="{58DB944E-6986-4DAA-9C4D-1785929302A6}" presName="sibTrans" presStyleLbl="sibTrans2D1" presStyleIdx="1" presStyleCnt="5"/>
      <dgm:spPr/>
      <dgm:t>
        <a:bodyPr/>
        <a:lstStyle/>
        <a:p>
          <a:pPr latinLnBrk="1"/>
          <a:endParaRPr lang="ko-KR" altLang="en-US"/>
        </a:p>
      </dgm:t>
    </dgm:pt>
    <dgm:pt modelId="{D23A65EA-19C3-442D-8E9E-6F36EE050977}" type="pres">
      <dgm:prSet presAssocID="{58DB944E-6986-4DAA-9C4D-1785929302A6}" presName="connectorText" presStyleLbl="sibTrans2D1" presStyleIdx="1" presStyleCnt="5"/>
      <dgm:spPr/>
      <dgm:t>
        <a:bodyPr/>
        <a:lstStyle/>
        <a:p>
          <a:pPr latinLnBrk="1"/>
          <a:endParaRPr lang="ko-KR" altLang="en-US"/>
        </a:p>
      </dgm:t>
    </dgm:pt>
    <dgm:pt modelId="{68477DB8-CA5D-462D-B14A-705DD8C5788F}" type="pres">
      <dgm:prSet presAssocID="{6F414CCD-321D-43C6-99F1-55BF238658BD}" presName="node" presStyleLbl="node1" presStyleIdx="2" presStyleCnt="6" custScaleX="237671">
        <dgm:presLayoutVars>
          <dgm:bulletEnabled val="1"/>
        </dgm:presLayoutVars>
      </dgm:prSet>
      <dgm:spPr/>
      <dgm:t>
        <a:bodyPr/>
        <a:lstStyle/>
        <a:p>
          <a:pPr latinLnBrk="1"/>
          <a:endParaRPr lang="ko-KR" altLang="en-US"/>
        </a:p>
      </dgm:t>
    </dgm:pt>
    <dgm:pt modelId="{734602CE-73E9-4951-AD9D-6A2DF4FF822B}" type="pres">
      <dgm:prSet presAssocID="{B715DCD2-6D89-44C1-8264-4E6DD104B57B}" presName="sibTrans" presStyleLbl="sibTrans2D1" presStyleIdx="2" presStyleCnt="5"/>
      <dgm:spPr/>
      <dgm:t>
        <a:bodyPr/>
        <a:lstStyle/>
        <a:p>
          <a:pPr latinLnBrk="1"/>
          <a:endParaRPr lang="ko-KR" altLang="en-US"/>
        </a:p>
      </dgm:t>
    </dgm:pt>
    <dgm:pt modelId="{13BE7B1C-F40B-4B28-AD8C-6C1B4F0618ED}" type="pres">
      <dgm:prSet presAssocID="{B715DCD2-6D89-44C1-8264-4E6DD104B57B}" presName="connectorText" presStyleLbl="sibTrans2D1" presStyleIdx="2" presStyleCnt="5"/>
      <dgm:spPr/>
      <dgm:t>
        <a:bodyPr/>
        <a:lstStyle/>
        <a:p>
          <a:pPr latinLnBrk="1"/>
          <a:endParaRPr lang="ko-KR" altLang="en-US"/>
        </a:p>
      </dgm:t>
    </dgm:pt>
    <dgm:pt modelId="{D6D0825E-AECA-4E7E-BC26-07C3FDC9DAE2}" type="pres">
      <dgm:prSet presAssocID="{21EBA736-99A8-47BC-8C94-81B50FC61BB1}" presName="node" presStyleLbl="node1" presStyleIdx="3" presStyleCnt="6" custScaleX="237671">
        <dgm:presLayoutVars>
          <dgm:bulletEnabled val="1"/>
        </dgm:presLayoutVars>
      </dgm:prSet>
      <dgm:spPr/>
      <dgm:t>
        <a:bodyPr/>
        <a:lstStyle/>
        <a:p>
          <a:pPr latinLnBrk="1"/>
          <a:endParaRPr lang="ko-KR" altLang="en-US"/>
        </a:p>
      </dgm:t>
    </dgm:pt>
    <dgm:pt modelId="{345B0AFE-8C91-4004-B4B6-8C48C8CF12B6}" type="pres">
      <dgm:prSet presAssocID="{537FCD72-8958-44C0-8145-F63D6CA10055}" presName="sibTrans" presStyleLbl="sibTrans2D1" presStyleIdx="3" presStyleCnt="5"/>
      <dgm:spPr/>
      <dgm:t>
        <a:bodyPr/>
        <a:lstStyle/>
        <a:p>
          <a:pPr latinLnBrk="1"/>
          <a:endParaRPr lang="ko-KR" altLang="en-US"/>
        </a:p>
      </dgm:t>
    </dgm:pt>
    <dgm:pt modelId="{79842278-4115-4F63-821A-CA59DB40117C}" type="pres">
      <dgm:prSet presAssocID="{537FCD72-8958-44C0-8145-F63D6CA10055}" presName="connectorText" presStyleLbl="sibTrans2D1" presStyleIdx="3" presStyleCnt="5"/>
      <dgm:spPr/>
      <dgm:t>
        <a:bodyPr/>
        <a:lstStyle/>
        <a:p>
          <a:pPr latinLnBrk="1"/>
          <a:endParaRPr lang="ko-KR" altLang="en-US"/>
        </a:p>
      </dgm:t>
    </dgm:pt>
    <dgm:pt modelId="{41EF45C3-8D17-4C7F-BFF8-1840117BB727}" type="pres">
      <dgm:prSet presAssocID="{3B3CEAFD-3909-49B5-8522-A063F4F77AF8}" presName="node" presStyleLbl="node1" presStyleIdx="4" presStyleCnt="6" custScaleX="237671">
        <dgm:presLayoutVars>
          <dgm:bulletEnabled val="1"/>
        </dgm:presLayoutVars>
      </dgm:prSet>
      <dgm:spPr/>
      <dgm:t>
        <a:bodyPr/>
        <a:lstStyle/>
        <a:p>
          <a:pPr latinLnBrk="1"/>
          <a:endParaRPr lang="ko-KR" altLang="en-US"/>
        </a:p>
      </dgm:t>
    </dgm:pt>
    <dgm:pt modelId="{6D39EEE3-FC43-4659-AF4F-7A65B877DAA0}" type="pres">
      <dgm:prSet presAssocID="{DD4747FB-E5CE-4640-B243-7F7D8DAA1B2C}" presName="sibTrans" presStyleLbl="sibTrans2D1" presStyleIdx="4" presStyleCnt="5"/>
      <dgm:spPr/>
      <dgm:t>
        <a:bodyPr/>
        <a:lstStyle/>
        <a:p>
          <a:pPr latinLnBrk="1"/>
          <a:endParaRPr lang="ko-KR" altLang="en-US"/>
        </a:p>
      </dgm:t>
    </dgm:pt>
    <dgm:pt modelId="{CC742ED7-D2CC-4BCB-A9D5-7C36AB60D92B}" type="pres">
      <dgm:prSet presAssocID="{DD4747FB-E5CE-4640-B243-7F7D8DAA1B2C}" presName="connectorText" presStyleLbl="sibTrans2D1" presStyleIdx="4" presStyleCnt="5"/>
      <dgm:spPr/>
      <dgm:t>
        <a:bodyPr/>
        <a:lstStyle/>
        <a:p>
          <a:pPr latinLnBrk="1"/>
          <a:endParaRPr lang="ko-KR" altLang="en-US"/>
        </a:p>
      </dgm:t>
    </dgm:pt>
    <dgm:pt modelId="{3FC2506A-11BA-4120-AC4B-2988A645CBCF}" type="pres">
      <dgm:prSet presAssocID="{E19332A7-8F15-44C8-B7A9-DA10F7987F4B}" presName="node" presStyleLbl="node1" presStyleIdx="5" presStyleCnt="6" custScaleX="237671">
        <dgm:presLayoutVars>
          <dgm:bulletEnabled val="1"/>
        </dgm:presLayoutVars>
      </dgm:prSet>
      <dgm:spPr/>
      <dgm:t>
        <a:bodyPr/>
        <a:lstStyle/>
        <a:p>
          <a:pPr latinLnBrk="1"/>
          <a:endParaRPr lang="ko-KR" altLang="en-US"/>
        </a:p>
      </dgm:t>
    </dgm:pt>
  </dgm:ptLst>
  <dgm:cxnLst>
    <dgm:cxn modelId="{900DFB77-90A7-4E8A-9193-D8DC6C2BF907}" type="presOf" srcId="{0FBA5834-6C4F-4F19-8380-82E2424C4264}" destId="{53855EBF-1A66-4799-AC47-B50D0339C2FF}" srcOrd="1" destOrd="0" presId="urn:microsoft.com/office/officeart/2005/8/layout/process5"/>
    <dgm:cxn modelId="{88C1D936-9F8F-4F5F-9AFB-72B088343604}" type="presOf" srcId="{537FCD72-8958-44C0-8145-F63D6CA10055}" destId="{345B0AFE-8C91-4004-B4B6-8C48C8CF12B6}" srcOrd="0" destOrd="0" presId="urn:microsoft.com/office/officeart/2005/8/layout/process5"/>
    <dgm:cxn modelId="{9F2B959F-0B6F-4B83-B747-10DE91512716}" type="presOf" srcId="{21EBA736-99A8-47BC-8C94-81B50FC61BB1}" destId="{D6D0825E-AECA-4E7E-BC26-07C3FDC9DAE2}" srcOrd="0" destOrd="0" presId="urn:microsoft.com/office/officeart/2005/8/layout/process5"/>
    <dgm:cxn modelId="{FC5429A2-E929-4CA4-A57A-4357667C5E29}" type="presOf" srcId="{537FCD72-8958-44C0-8145-F63D6CA10055}" destId="{79842278-4115-4F63-821A-CA59DB40117C}" srcOrd="1" destOrd="0" presId="urn:microsoft.com/office/officeart/2005/8/layout/process5"/>
    <dgm:cxn modelId="{9E21CC86-3F9D-4558-815F-2DAB50140DEC}" type="presOf" srcId="{0FBA5834-6C4F-4F19-8380-82E2424C4264}" destId="{AB67CEC5-F6BF-4C2D-A979-320DB5B0E756}" srcOrd="0" destOrd="0" presId="urn:microsoft.com/office/officeart/2005/8/layout/process5"/>
    <dgm:cxn modelId="{D7B30A0A-BD72-4C21-A8B7-340ECE5E3711}" type="presOf" srcId="{3B3CEAFD-3909-49B5-8522-A063F4F77AF8}" destId="{41EF45C3-8D17-4C7F-BFF8-1840117BB727}" srcOrd="0" destOrd="0" presId="urn:microsoft.com/office/officeart/2005/8/layout/process5"/>
    <dgm:cxn modelId="{F9F01FFA-FE49-492E-AA0D-96ECE8E5938B}" type="presOf" srcId="{58DB944E-6986-4DAA-9C4D-1785929302A6}" destId="{D23A65EA-19C3-442D-8E9E-6F36EE050977}" srcOrd="1" destOrd="0" presId="urn:microsoft.com/office/officeart/2005/8/layout/process5"/>
    <dgm:cxn modelId="{D666881F-B7CA-48E5-8199-ED1EEC6084E9}" type="presOf" srcId="{58DB944E-6986-4DAA-9C4D-1785929302A6}" destId="{ECF3B1AE-D1F0-44CB-9EFD-C4D1283AF3A7}" srcOrd="0" destOrd="0" presId="urn:microsoft.com/office/officeart/2005/8/layout/process5"/>
    <dgm:cxn modelId="{BD9DF360-CB55-4E1F-BF7F-9E627A56C0BF}" srcId="{7F9708F9-340B-4A72-B99D-58FF0680336C}" destId="{21EBA736-99A8-47BC-8C94-81B50FC61BB1}" srcOrd="3" destOrd="0" parTransId="{1B6F3423-A8A2-481E-9D76-053E475C8C2C}" sibTransId="{537FCD72-8958-44C0-8145-F63D6CA10055}"/>
    <dgm:cxn modelId="{4E541D4F-08D4-4FF5-9E4C-F9A965C82511}" srcId="{7F9708F9-340B-4A72-B99D-58FF0680336C}" destId="{3B3CEAFD-3909-49B5-8522-A063F4F77AF8}" srcOrd="4" destOrd="0" parTransId="{D40400AA-3B32-419D-A8F5-14531E81B78B}" sibTransId="{DD4747FB-E5CE-4640-B243-7F7D8DAA1B2C}"/>
    <dgm:cxn modelId="{0A2765E9-9BFA-49C6-80F3-1FD7FFD7189F}" type="presOf" srcId="{6F414CCD-321D-43C6-99F1-55BF238658BD}" destId="{68477DB8-CA5D-462D-B14A-705DD8C5788F}" srcOrd="0" destOrd="0" presId="urn:microsoft.com/office/officeart/2005/8/layout/process5"/>
    <dgm:cxn modelId="{5178ECE4-0E0B-4CF3-9C1B-C81DD45A6923}" type="presOf" srcId="{E19332A7-8F15-44C8-B7A9-DA10F7987F4B}" destId="{3FC2506A-11BA-4120-AC4B-2988A645CBCF}" srcOrd="0" destOrd="0" presId="urn:microsoft.com/office/officeart/2005/8/layout/process5"/>
    <dgm:cxn modelId="{A8EE1014-D6F8-46CE-AE94-E0DD25570659}" type="presOf" srcId="{DD4747FB-E5CE-4640-B243-7F7D8DAA1B2C}" destId="{6D39EEE3-FC43-4659-AF4F-7A65B877DAA0}" srcOrd="0" destOrd="0" presId="urn:microsoft.com/office/officeart/2005/8/layout/process5"/>
    <dgm:cxn modelId="{B9DD819F-9447-4E1F-8649-A7DA3459EB12}" srcId="{7F9708F9-340B-4A72-B99D-58FF0680336C}" destId="{36F28CF3-A63A-4D51-B5FA-33CDA02B11AE}" srcOrd="0" destOrd="0" parTransId="{F99A7255-8F21-4F6B-B75E-6C62E00472C6}" sibTransId="{0FBA5834-6C4F-4F19-8380-82E2424C4264}"/>
    <dgm:cxn modelId="{8B274D3B-1178-4913-A8C5-9EC149E81B56}" srcId="{7F9708F9-340B-4A72-B99D-58FF0680336C}" destId="{17057411-FEDE-48DF-AED2-BE6455231256}" srcOrd="1" destOrd="0" parTransId="{EDBE4844-D6EE-40D7-9321-AC27A4598CD3}" sibTransId="{58DB944E-6986-4DAA-9C4D-1785929302A6}"/>
    <dgm:cxn modelId="{D41D9B0E-459E-491B-81EE-BEC35BC3DD84}" srcId="{7F9708F9-340B-4A72-B99D-58FF0680336C}" destId="{E19332A7-8F15-44C8-B7A9-DA10F7987F4B}" srcOrd="5" destOrd="0" parTransId="{26FBCD0E-8B94-4030-BAA8-11EBFA8BB1C2}" sibTransId="{34601094-7046-4E01-A251-A71DB56EBDDB}"/>
    <dgm:cxn modelId="{BFD911C0-1181-4C2E-8D97-0FD50D3F2BAA}" type="presOf" srcId="{17057411-FEDE-48DF-AED2-BE6455231256}" destId="{873119A7-1384-431A-A784-58CDFB7ADA95}" srcOrd="0" destOrd="0" presId="urn:microsoft.com/office/officeart/2005/8/layout/process5"/>
    <dgm:cxn modelId="{7B45DA84-D572-4460-961A-125133369854}" type="presOf" srcId="{36F28CF3-A63A-4D51-B5FA-33CDA02B11AE}" destId="{829AA8DD-7EC1-4677-899E-E5ABFA272B24}" srcOrd="0" destOrd="0" presId="urn:microsoft.com/office/officeart/2005/8/layout/process5"/>
    <dgm:cxn modelId="{AA6E70C6-6BA3-4CCE-BF2B-A752A216D7D9}" type="presOf" srcId="{DD4747FB-E5CE-4640-B243-7F7D8DAA1B2C}" destId="{CC742ED7-D2CC-4BCB-A9D5-7C36AB60D92B}" srcOrd="1" destOrd="0" presId="urn:microsoft.com/office/officeart/2005/8/layout/process5"/>
    <dgm:cxn modelId="{BDC76103-AE1C-4191-8A82-619CB007E8B6}" type="presOf" srcId="{7F9708F9-340B-4A72-B99D-58FF0680336C}" destId="{8C7474B4-1BF6-48D7-B6D4-6E2B14285A60}" srcOrd="0" destOrd="0" presId="urn:microsoft.com/office/officeart/2005/8/layout/process5"/>
    <dgm:cxn modelId="{903B6279-F318-4A8F-8457-D74DC6963339}" type="presOf" srcId="{B715DCD2-6D89-44C1-8264-4E6DD104B57B}" destId="{734602CE-73E9-4951-AD9D-6A2DF4FF822B}" srcOrd="0" destOrd="0" presId="urn:microsoft.com/office/officeart/2005/8/layout/process5"/>
    <dgm:cxn modelId="{378AB2E1-EBD4-46D7-9186-983D359386B3}" type="presOf" srcId="{B715DCD2-6D89-44C1-8264-4E6DD104B57B}" destId="{13BE7B1C-F40B-4B28-AD8C-6C1B4F0618ED}" srcOrd="1" destOrd="0" presId="urn:microsoft.com/office/officeart/2005/8/layout/process5"/>
    <dgm:cxn modelId="{3AF06D8A-8D33-4593-B053-482A56584523}" srcId="{7F9708F9-340B-4A72-B99D-58FF0680336C}" destId="{6F414CCD-321D-43C6-99F1-55BF238658BD}" srcOrd="2" destOrd="0" parTransId="{F68BA0AB-5F5D-47AE-9CA6-CB4601A3A377}" sibTransId="{B715DCD2-6D89-44C1-8264-4E6DD104B57B}"/>
    <dgm:cxn modelId="{A53AEF92-63CB-407C-BFA4-FD3D5DBDBD9A}" type="presParOf" srcId="{8C7474B4-1BF6-48D7-B6D4-6E2B14285A60}" destId="{829AA8DD-7EC1-4677-899E-E5ABFA272B24}" srcOrd="0" destOrd="0" presId="urn:microsoft.com/office/officeart/2005/8/layout/process5"/>
    <dgm:cxn modelId="{05BD74D1-F116-435F-BEC9-F8ADEA83BD4C}" type="presParOf" srcId="{8C7474B4-1BF6-48D7-B6D4-6E2B14285A60}" destId="{AB67CEC5-F6BF-4C2D-A979-320DB5B0E756}" srcOrd="1" destOrd="0" presId="urn:microsoft.com/office/officeart/2005/8/layout/process5"/>
    <dgm:cxn modelId="{0E6B9811-5A0D-4E19-A296-C5E5D29A34FF}" type="presParOf" srcId="{AB67CEC5-F6BF-4C2D-A979-320DB5B0E756}" destId="{53855EBF-1A66-4799-AC47-B50D0339C2FF}" srcOrd="0" destOrd="0" presId="urn:microsoft.com/office/officeart/2005/8/layout/process5"/>
    <dgm:cxn modelId="{B81E05CF-1DFA-48FC-A288-62399BEC0306}" type="presParOf" srcId="{8C7474B4-1BF6-48D7-B6D4-6E2B14285A60}" destId="{873119A7-1384-431A-A784-58CDFB7ADA95}" srcOrd="2" destOrd="0" presId="urn:microsoft.com/office/officeart/2005/8/layout/process5"/>
    <dgm:cxn modelId="{23D0D4E6-C225-431A-B093-B666F2390E8E}" type="presParOf" srcId="{8C7474B4-1BF6-48D7-B6D4-6E2B14285A60}" destId="{ECF3B1AE-D1F0-44CB-9EFD-C4D1283AF3A7}" srcOrd="3" destOrd="0" presId="urn:microsoft.com/office/officeart/2005/8/layout/process5"/>
    <dgm:cxn modelId="{533F5F09-AF1B-47A1-8612-5B08482EF5BA}" type="presParOf" srcId="{ECF3B1AE-D1F0-44CB-9EFD-C4D1283AF3A7}" destId="{D23A65EA-19C3-442D-8E9E-6F36EE050977}" srcOrd="0" destOrd="0" presId="urn:microsoft.com/office/officeart/2005/8/layout/process5"/>
    <dgm:cxn modelId="{D14C0699-C01C-47C2-A251-BCE6EBEC0866}" type="presParOf" srcId="{8C7474B4-1BF6-48D7-B6D4-6E2B14285A60}" destId="{68477DB8-CA5D-462D-B14A-705DD8C5788F}" srcOrd="4" destOrd="0" presId="urn:microsoft.com/office/officeart/2005/8/layout/process5"/>
    <dgm:cxn modelId="{902EE551-886F-41BA-AA35-3463FBAEEE1C}" type="presParOf" srcId="{8C7474B4-1BF6-48D7-B6D4-6E2B14285A60}" destId="{734602CE-73E9-4951-AD9D-6A2DF4FF822B}" srcOrd="5" destOrd="0" presId="urn:microsoft.com/office/officeart/2005/8/layout/process5"/>
    <dgm:cxn modelId="{BE1EC9C1-76E0-4B3E-9082-ECA100E765AF}" type="presParOf" srcId="{734602CE-73E9-4951-AD9D-6A2DF4FF822B}" destId="{13BE7B1C-F40B-4B28-AD8C-6C1B4F0618ED}" srcOrd="0" destOrd="0" presId="urn:microsoft.com/office/officeart/2005/8/layout/process5"/>
    <dgm:cxn modelId="{23320202-99DA-4958-B9FE-0000E0D77EE0}" type="presParOf" srcId="{8C7474B4-1BF6-48D7-B6D4-6E2B14285A60}" destId="{D6D0825E-AECA-4E7E-BC26-07C3FDC9DAE2}" srcOrd="6" destOrd="0" presId="urn:microsoft.com/office/officeart/2005/8/layout/process5"/>
    <dgm:cxn modelId="{5EAC152F-48B9-4303-B232-CC50F2AC5C1A}" type="presParOf" srcId="{8C7474B4-1BF6-48D7-B6D4-6E2B14285A60}" destId="{345B0AFE-8C91-4004-B4B6-8C48C8CF12B6}" srcOrd="7" destOrd="0" presId="urn:microsoft.com/office/officeart/2005/8/layout/process5"/>
    <dgm:cxn modelId="{9813508F-DA47-4E2A-BCEC-37F679CDD0F5}" type="presParOf" srcId="{345B0AFE-8C91-4004-B4B6-8C48C8CF12B6}" destId="{79842278-4115-4F63-821A-CA59DB40117C}" srcOrd="0" destOrd="0" presId="urn:microsoft.com/office/officeart/2005/8/layout/process5"/>
    <dgm:cxn modelId="{B1385658-2176-4F9B-9C47-986EA37E9DB9}" type="presParOf" srcId="{8C7474B4-1BF6-48D7-B6D4-6E2B14285A60}" destId="{41EF45C3-8D17-4C7F-BFF8-1840117BB727}" srcOrd="8" destOrd="0" presId="urn:microsoft.com/office/officeart/2005/8/layout/process5"/>
    <dgm:cxn modelId="{3D2F28FF-8BAE-476D-BF48-D047F5AF1657}" type="presParOf" srcId="{8C7474B4-1BF6-48D7-B6D4-6E2B14285A60}" destId="{6D39EEE3-FC43-4659-AF4F-7A65B877DAA0}" srcOrd="9" destOrd="0" presId="urn:microsoft.com/office/officeart/2005/8/layout/process5"/>
    <dgm:cxn modelId="{E00FB75B-F47D-4DCF-A242-99FC54014B80}" type="presParOf" srcId="{6D39EEE3-FC43-4659-AF4F-7A65B877DAA0}" destId="{CC742ED7-D2CC-4BCB-A9D5-7C36AB60D92B}" srcOrd="0" destOrd="0" presId="urn:microsoft.com/office/officeart/2005/8/layout/process5"/>
    <dgm:cxn modelId="{5309C7DD-9D1F-48EF-8603-6C72DBF9E9C2}" type="presParOf" srcId="{8C7474B4-1BF6-48D7-B6D4-6E2B14285A60}" destId="{3FC2506A-11BA-4120-AC4B-2988A645CBCF}" srcOrd="10" destOrd="0" presId="urn:microsoft.com/office/officeart/2005/8/layout/process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9708F9-340B-4A72-B99D-58FF0680336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pPr latinLnBrk="1"/>
          <a:endParaRPr lang="ko-KR" altLang="en-US"/>
        </a:p>
      </dgm:t>
    </dgm:pt>
    <dgm:pt modelId="{36F28CF3-A63A-4D51-B5FA-33CDA02B11AE}">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S10C </a:t>
          </a:r>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열간단조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99A7255-8F21-4F6B-B75E-6C62E00472C6}" type="parTrans" cxnId="{B9DD819F-9447-4E1F-8649-A7DA3459EB1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FBA5834-6C4F-4F19-8380-82E2424C4264}" type="sibTrans" cxnId="{B9DD819F-9447-4E1F-8649-A7DA3459EB12}">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3B3CEAFD-3909-49B5-8522-A063F4F77AF8}">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슬로팅</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드릴</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D40400AA-3B32-419D-A8F5-14531E81B78B}" type="parTrans" cxnId="{4E541D4F-08D4-4FF5-9E4C-F9A965C82511}">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DD4747FB-E5CE-4640-B243-7F7D8DAA1B2C}" type="sibTrans" cxnId="{4E541D4F-08D4-4FF5-9E4C-F9A965C82511}">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E19332A7-8F15-44C8-B7A9-DA10F7987F4B}">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ko-KR" altLang="en-US" sz="1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핀 조립</a:t>
          </a:r>
          <a:endParaRPr lang="ko-KR" altLang="en-US" sz="12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6FBCD0E-8B94-4030-BAA8-11EBFA8BB1C2}" type="parTrans" cxnId="{D41D9B0E-459E-491B-81EE-BEC35BC3DD84}">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34601094-7046-4E01-A251-A71DB56EBDDB}" type="sibTrans" cxnId="{D41D9B0E-459E-491B-81EE-BEC35BC3DD84}">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74377B3F-1B78-4927-BFBC-8E4A3BC4F2F6}">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4AFA900B-362E-41E2-9701-1912F13BCFD3}" type="parTrans" cxnId="{F0766D0B-4A62-44B4-ABE2-D99450B137E7}">
      <dgm:prSet/>
      <dgm:spPr/>
    </dgm:pt>
    <dgm:pt modelId="{66959A45-F709-4A02-916D-EB7FB5732335}" type="sibTrans" cxnId="{F0766D0B-4A62-44B4-ABE2-D99450B137E7}">
      <dgm:prSet/>
      <dgm:spPr/>
      <dgm:t>
        <a:bodyPr/>
        <a:lstStyle/>
        <a:p>
          <a:pPr latinLnBrk="1"/>
          <a:endParaRPr lang="ko-KR" altLang="en-US"/>
        </a:p>
      </dgm:t>
    </dgm:pt>
    <dgm:pt modelId="{8C7474B4-1BF6-48D7-B6D4-6E2B14285A60}" type="pres">
      <dgm:prSet presAssocID="{7F9708F9-340B-4A72-B99D-58FF0680336C}" presName="diagram" presStyleCnt="0">
        <dgm:presLayoutVars>
          <dgm:dir/>
          <dgm:resizeHandles val="exact"/>
        </dgm:presLayoutVars>
      </dgm:prSet>
      <dgm:spPr/>
      <dgm:t>
        <a:bodyPr/>
        <a:lstStyle/>
        <a:p>
          <a:pPr latinLnBrk="1"/>
          <a:endParaRPr lang="ko-KR" altLang="en-US"/>
        </a:p>
      </dgm:t>
    </dgm:pt>
    <dgm:pt modelId="{829AA8DD-7EC1-4677-899E-E5ABFA272B24}" type="pres">
      <dgm:prSet presAssocID="{36F28CF3-A63A-4D51-B5FA-33CDA02B11AE}" presName="node" presStyleLbl="node1" presStyleIdx="0" presStyleCnt="4" custScaleX="237671" custLinFactNeighborX="3729">
        <dgm:presLayoutVars>
          <dgm:bulletEnabled val="1"/>
        </dgm:presLayoutVars>
      </dgm:prSet>
      <dgm:spPr/>
      <dgm:t>
        <a:bodyPr/>
        <a:lstStyle/>
        <a:p>
          <a:pPr latinLnBrk="1"/>
          <a:endParaRPr lang="ko-KR" altLang="en-US"/>
        </a:p>
      </dgm:t>
    </dgm:pt>
    <dgm:pt modelId="{AB67CEC5-F6BF-4C2D-A979-320DB5B0E756}" type="pres">
      <dgm:prSet presAssocID="{0FBA5834-6C4F-4F19-8380-82E2424C4264}" presName="sibTrans" presStyleLbl="sibTrans2D1" presStyleIdx="0" presStyleCnt="3"/>
      <dgm:spPr/>
      <dgm:t>
        <a:bodyPr/>
        <a:lstStyle/>
        <a:p>
          <a:pPr latinLnBrk="1"/>
          <a:endParaRPr lang="ko-KR" altLang="en-US"/>
        </a:p>
      </dgm:t>
    </dgm:pt>
    <dgm:pt modelId="{53855EBF-1A66-4799-AC47-B50D0339C2FF}" type="pres">
      <dgm:prSet presAssocID="{0FBA5834-6C4F-4F19-8380-82E2424C4264}" presName="connectorText" presStyleLbl="sibTrans2D1" presStyleIdx="0" presStyleCnt="3"/>
      <dgm:spPr/>
      <dgm:t>
        <a:bodyPr/>
        <a:lstStyle/>
        <a:p>
          <a:pPr latinLnBrk="1"/>
          <a:endParaRPr lang="ko-KR" altLang="en-US"/>
        </a:p>
      </dgm:t>
    </dgm:pt>
    <dgm:pt modelId="{96B70058-076D-4F2B-ABC6-C7C3413C517E}" type="pres">
      <dgm:prSet presAssocID="{74377B3F-1B78-4927-BFBC-8E4A3BC4F2F6}" presName="node" presStyleLbl="node1" presStyleIdx="1" presStyleCnt="4">
        <dgm:presLayoutVars>
          <dgm:bulletEnabled val="1"/>
        </dgm:presLayoutVars>
      </dgm:prSet>
      <dgm:spPr/>
      <dgm:t>
        <a:bodyPr/>
        <a:lstStyle/>
        <a:p>
          <a:pPr latinLnBrk="1"/>
          <a:endParaRPr lang="ko-KR" altLang="en-US"/>
        </a:p>
      </dgm:t>
    </dgm:pt>
    <dgm:pt modelId="{FFBC8C4A-A1E7-4668-BE57-B17EBB3EBCCA}" type="pres">
      <dgm:prSet presAssocID="{66959A45-F709-4A02-916D-EB7FB5732335}" presName="sibTrans" presStyleLbl="sibTrans2D1" presStyleIdx="1" presStyleCnt="3"/>
      <dgm:spPr/>
      <dgm:t>
        <a:bodyPr/>
        <a:lstStyle/>
        <a:p>
          <a:pPr latinLnBrk="1"/>
          <a:endParaRPr lang="ko-KR" altLang="en-US"/>
        </a:p>
      </dgm:t>
    </dgm:pt>
    <dgm:pt modelId="{E685B825-AC09-4E4A-9EC6-438C24FF5499}" type="pres">
      <dgm:prSet presAssocID="{66959A45-F709-4A02-916D-EB7FB5732335}" presName="connectorText" presStyleLbl="sibTrans2D1" presStyleIdx="1" presStyleCnt="3"/>
      <dgm:spPr/>
      <dgm:t>
        <a:bodyPr/>
        <a:lstStyle/>
        <a:p>
          <a:pPr latinLnBrk="1"/>
          <a:endParaRPr lang="ko-KR" altLang="en-US"/>
        </a:p>
      </dgm:t>
    </dgm:pt>
    <dgm:pt modelId="{41EF45C3-8D17-4C7F-BFF8-1840117BB727}" type="pres">
      <dgm:prSet presAssocID="{3B3CEAFD-3909-49B5-8522-A063F4F77AF8}" presName="node" presStyleLbl="node1" presStyleIdx="2" presStyleCnt="4" custScaleX="237671">
        <dgm:presLayoutVars>
          <dgm:bulletEnabled val="1"/>
        </dgm:presLayoutVars>
      </dgm:prSet>
      <dgm:spPr/>
      <dgm:t>
        <a:bodyPr/>
        <a:lstStyle/>
        <a:p>
          <a:pPr latinLnBrk="1"/>
          <a:endParaRPr lang="ko-KR" altLang="en-US"/>
        </a:p>
      </dgm:t>
    </dgm:pt>
    <dgm:pt modelId="{6D39EEE3-FC43-4659-AF4F-7A65B877DAA0}" type="pres">
      <dgm:prSet presAssocID="{DD4747FB-E5CE-4640-B243-7F7D8DAA1B2C}" presName="sibTrans" presStyleLbl="sibTrans2D1" presStyleIdx="2" presStyleCnt="3"/>
      <dgm:spPr/>
      <dgm:t>
        <a:bodyPr/>
        <a:lstStyle/>
        <a:p>
          <a:pPr latinLnBrk="1"/>
          <a:endParaRPr lang="ko-KR" altLang="en-US"/>
        </a:p>
      </dgm:t>
    </dgm:pt>
    <dgm:pt modelId="{CC742ED7-D2CC-4BCB-A9D5-7C36AB60D92B}" type="pres">
      <dgm:prSet presAssocID="{DD4747FB-E5CE-4640-B243-7F7D8DAA1B2C}" presName="connectorText" presStyleLbl="sibTrans2D1" presStyleIdx="2" presStyleCnt="3"/>
      <dgm:spPr/>
      <dgm:t>
        <a:bodyPr/>
        <a:lstStyle/>
        <a:p>
          <a:pPr latinLnBrk="1"/>
          <a:endParaRPr lang="ko-KR" altLang="en-US"/>
        </a:p>
      </dgm:t>
    </dgm:pt>
    <dgm:pt modelId="{3FC2506A-11BA-4120-AC4B-2988A645CBCF}" type="pres">
      <dgm:prSet presAssocID="{E19332A7-8F15-44C8-B7A9-DA10F7987F4B}" presName="node" presStyleLbl="node1" presStyleIdx="3" presStyleCnt="4" custScaleX="237671">
        <dgm:presLayoutVars>
          <dgm:bulletEnabled val="1"/>
        </dgm:presLayoutVars>
      </dgm:prSet>
      <dgm:spPr/>
      <dgm:t>
        <a:bodyPr/>
        <a:lstStyle/>
        <a:p>
          <a:pPr latinLnBrk="1"/>
          <a:endParaRPr lang="ko-KR" altLang="en-US"/>
        </a:p>
      </dgm:t>
    </dgm:pt>
  </dgm:ptLst>
  <dgm:cxnLst>
    <dgm:cxn modelId="{ADDB0ACB-7A93-458D-A8E7-37C22ADEC319}" type="presOf" srcId="{DD4747FB-E5CE-4640-B243-7F7D8DAA1B2C}" destId="{CC742ED7-D2CC-4BCB-A9D5-7C36AB60D92B}" srcOrd="1" destOrd="0" presId="urn:microsoft.com/office/officeart/2005/8/layout/process5"/>
    <dgm:cxn modelId="{86FF650B-2AB4-40D3-BA57-F048DFEFA5AF}" type="presOf" srcId="{66959A45-F709-4A02-916D-EB7FB5732335}" destId="{E685B825-AC09-4E4A-9EC6-438C24FF5499}" srcOrd="1" destOrd="0" presId="urn:microsoft.com/office/officeart/2005/8/layout/process5"/>
    <dgm:cxn modelId="{E71F4F81-8443-4F8C-9004-51757FA8D1E9}" type="presOf" srcId="{0FBA5834-6C4F-4F19-8380-82E2424C4264}" destId="{AB67CEC5-F6BF-4C2D-A979-320DB5B0E756}" srcOrd="0" destOrd="0" presId="urn:microsoft.com/office/officeart/2005/8/layout/process5"/>
    <dgm:cxn modelId="{7CF16255-392B-4472-BDD9-558CDACE127D}" type="presOf" srcId="{DD4747FB-E5CE-4640-B243-7F7D8DAA1B2C}" destId="{6D39EEE3-FC43-4659-AF4F-7A65B877DAA0}" srcOrd="0" destOrd="0" presId="urn:microsoft.com/office/officeart/2005/8/layout/process5"/>
    <dgm:cxn modelId="{71014F63-9457-4E63-B9FB-3CE9E5D05563}" type="presOf" srcId="{0FBA5834-6C4F-4F19-8380-82E2424C4264}" destId="{53855EBF-1A66-4799-AC47-B50D0339C2FF}" srcOrd="1" destOrd="0" presId="urn:microsoft.com/office/officeart/2005/8/layout/process5"/>
    <dgm:cxn modelId="{EE2AABAC-B6E1-4DFA-B79C-231038E46626}" type="presOf" srcId="{74377B3F-1B78-4927-BFBC-8E4A3BC4F2F6}" destId="{96B70058-076D-4F2B-ABC6-C7C3413C517E}" srcOrd="0" destOrd="0" presId="urn:microsoft.com/office/officeart/2005/8/layout/process5"/>
    <dgm:cxn modelId="{F0766D0B-4A62-44B4-ABE2-D99450B137E7}" srcId="{7F9708F9-340B-4A72-B99D-58FF0680336C}" destId="{74377B3F-1B78-4927-BFBC-8E4A3BC4F2F6}" srcOrd="1" destOrd="0" parTransId="{4AFA900B-362E-41E2-9701-1912F13BCFD3}" sibTransId="{66959A45-F709-4A02-916D-EB7FB5732335}"/>
    <dgm:cxn modelId="{4E541D4F-08D4-4FF5-9E4C-F9A965C82511}" srcId="{7F9708F9-340B-4A72-B99D-58FF0680336C}" destId="{3B3CEAFD-3909-49B5-8522-A063F4F77AF8}" srcOrd="2" destOrd="0" parTransId="{D40400AA-3B32-419D-A8F5-14531E81B78B}" sibTransId="{DD4747FB-E5CE-4640-B243-7F7D8DAA1B2C}"/>
    <dgm:cxn modelId="{5B55D636-6440-4854-A4B7-753AF2D35EAF}" type="presOf" srcId="{E19332A7-8F15-44C8-B7A9-DA10F7987F4B}" destId="{3FC2506A-11BA-4120-AC4B-2988A645CBCF}" srcOrd="0" destOrd="0" presId="urn:microsoft.com/office/officeart/2005/8/layout/process5"/>
    <dgm:cxn modelId="{F691F4FF-9A67-45B3-A5DF-011044EAE8A2}" type="presOf" srcId="{7F9708F9-340B-4A72-B99D-58FF0680336C}" destId="{8C7474B4-1BF6-48D7-B6D4-6E2B14285A60}" srcOrd="0" destOrd="0" presId="urn:microsoft.com/office/officeart/2005/8/layout/process5"/>
    <dgm:cxn modelId="{B9DD819F-9447-4E1F-8649-A7DA3459EB12}" srcId="{7F9708F9-340B-4A72-B99D-58FF0680336C}" destId="{36F28CF3-A63A-4D51-B5FA-33CDA02B11AE}" srcOrd="0" destOrd="0" parTransId="{F99A7255-8F21-4F6B-B75E-6C62E00472C6}" sibTransId="{0FBA5834-6C4F-4F19-8380-82E2424C4264}"/>
    <dgm:cxn modelId="{D41D9B0E-459E-491B-81EE-BEC35BC3DD84}" srcId="{7F9708F9-340B-4A72-B99D-58FF0680336C}" destId="{E19332A7-8F15-44C8-B7A9-DA10F7987F4B}" srcOrd="3" destOrd="0" parTransId="{26FBCD0E-8B94-4030-BAA8-11EBFA8BB1C2}" sibTransId="{34601094-7046-4E01-A251-A71DB56EBDDB}"/>
    <dgm:cxn modelId="{6005FD33-599E-41A1-8EB9-6F1ACBA19726}" type="presOf" srcId="{3B3CEAFD-3909-49B5-8522-A063F4F77AF8}" destId="{41EF45C3-8D17-4C7F-BFF8-1840117BB727}" srcOrd="0" destOrd="0" presId="urn:microsoft.com/office/officeart/2005/8/layout/process5"/>
    <dgm:cxn modelId="{E8CCC447-940C-4BA6-B126-670B7D1BA1C6}" type="presOf" srcId="{66959A45-F709-4A02-916D-EB7FB5732335}" destId="{FFBC8C4A-A1E7-4668-BE57-B17EBB3EBCCA}" srcOrd="0" destOrd="0" presId="urn:microsoft.com/office/officeart/2005/8/layout/process5"/>
    <dgm:cxn modelId="{66DC67FE-8FA4-4B09-9942-228533D3080C}" type="presOf" srcId="{36F28CF3-A63A-4D51-B5FA-33CDA02B11AE}" destId="{829AA8DD-7EC1-4677-899E-E5ABFA272B24}" srcOrd="0" destOrd="0" presId="urn:microsoft.com/office/officeart/2005/8/layout/process5"/>
    <dgm:cxn modelId="{D195DE03-58B4-47D5-9D82-2E3F27541342}" type="presParOf" srcId="{8C7474B4-1BF6-48D7-B6D4-6E2B14285A60}" destId="{829AA8DD-7EC1-4677-899E-E5ABFA272B24}" srcOrd="0" destOrd="0" presId="urn:microsoft.com/office/officeart/2005/8/layout/process5"/>
    <dgm:cxn modelId="{11E23C45-DB20-46CB-A172-803C547C5C76}" type="presParOf" srcId="{8C7474B4-1BF6-48D7-B6D4-6E2B14285A60}" destId="{AB67CEC5-F6BF-4C2D-A979-320DB5B0E756}" srcOrd="1" destOrd="0" presId="urn:microsoft.com/office/officeart/2005/8/layout/process5"/>
    <dgm:cxn modelId="{247605FC-67FF-4450-8978-A15D9305EF16}" type="presParOf" srcId="{AB67CEC5-F6BF-4C2D-A979-320DB5B0E756}" destId="{53855EBF-1A66-4799-AC47-B50D0339C2FF}" srcOrd="0" destOrd="0" presId="urn:microsoft.com/office/officeart/2005/8/layout/process5"/>
    <dgm:cxn modelId="{D38DEE49-644C-4B6A-99FB-3B7893D9F54A}" type="presParOf" srcId="{8C7474B4-1BF6-48D7-B6D4-6E2B14285A60}" destId="{96B70058-076D-4F2B-ABC6-C7C3413C517E}" srcOrd="2" destOrd="0" presId="urn:microsoft.com/office/officeart/2005/8/layout/process5"/>
    <dgm:cxn modelId="{87490980-BFF3-4E94-BFE9-9726F7B0D449}" type="presParOf" srcId="{8C7474B4-1BF6-48D7-B6D4-6E2B14285A60}" destId="{FFBC8C4A-A1E7-4668-BE57-B17EBB3EBCCA}" srcOrd="3" destOrd="0" presId="urn:microsoft.com/office/officeart/2005/8/layout/process5"/>
    <dgm:cxn modelId="{8D3C67EE-7E65-44D2-8418-C12506805CAC}" type="presParOf" srcId="{FFBC8C4A-A1E7-4668-BE57-B17EBB3EBCCA}" destId="{E685B825-AC09-4E4A-9EC6-438C24FF5499}" srcOrd="0" destOrd="0" presId="urn:microsoft.com/office/officeart/2005/8/layout/process5"/>
    <dgm:cxn modelId="{C1D1404E-738E-4539-B06A-71F014A452E9}" type="presParOf" srcId="{8C7474B4-1BF6-48D7-B6D4-6E2B14285A60}" destId="{41EF45C3-8D17-4C7F-BFF8-1840117BB727}" srcOrd="4" destOrd="0" presId="urn:microsoft.com/office/officeart/2005/8/layout/process5"/>
    <dgm:cxn modelId="{E543B9E9-10BC-49B9-9481-FB8BB52DCBE3}" type="presParOf" srcId="{8C7474B4-1BF6-48D7-B6D4-6E2B14285A60}" destId="{6D39EEE3-FC43-4659-AF4F-7A65B877DAA0}" srcOrd="5" destOrd="0" presId="urn:microsoft.com/office/officeart/2005/8/layout/process5"/>
    <dgm:cxn modelId="{0049B4F6-72D1-440C-A379-730D5A0B481F}" type="presParOf" srcId="{6D39EEE3-FC43-4659-AF4F-7A65B877DAA0}" destId="{CC742ED7-D2CC-4BCB-A9D5-7C36AB60D92B}" srcOrd="0" destOrd="0" presId="urn:microsoft.com/office/officeart/2005/8/layout/process5"/>
    <dgm:cxn modelId="{5D8C48A4-32C7-4FB6-A4A5-2D37A72C36F8}" type="presParOf" srcId="{8C7474B4-1BF6-48D7-B6D4-6E2B14285A60}" destId="{3FC2506A-11BA-4120-AC4B-2988A645CBCF}" srcOrd="6" destOrd="0" presId="urn:microsoft.com/office/officeart/2005/8/layout/process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3CEF28-C99C-40E5-A058-4606555D4BBE}"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pPr latinLnBrk="1"/>
          <a:endParaRPr lang="ko-KR" altLang="en-US"/>
        </a:p>
      </dgm:t>
    </dgm:pt>
    <dgm:pt modelId="{CF0842EE-0830-4102-ABE5-E20628B7C548}">
      <dgm:prSet phldrT="[텍스트]" custT="1"/>
      <dgm:spPr/>
      <dgm:t>
        <a:bodyPr/>
        <a:lstStyle/>
        <a:p>
          <a:pPr latinLnBrk="1"/>
          <a:r>
            <a:rPr lang="en-US" altLang="ko-KR" sz="1400" b="1" i="1" dirty="0" smtClean="0">
              <a:latin typeface="Arial" pitchFamily="34" charset="0"/>
              <a:cs typeface="Arial" pitchFamily="34" charset="0"/>
            </a:rPr>
            <a:t>Material</a:t>
          </a:r>
          <a:endParaRPr lang="ko-KR" altLang="en-US" sz="1400" b="1" i="1" dirty="0">
            <a:latin typeface="Arial" pitchFamily="34" charset="0"/>
            <a:cs typeface="Arial" pitchFamily="34" charset="0"/>
          </a:endParaRPr>
        </a:p>
      </dgm:t>
    </dgm:pt>
    <dgm:pt modelId="{BED6D6EF-2564-49FF-9BD9-83A5C83AA907}" type="parTrans" cxnId="{2F0CBB0A-05F3-4546-8473-ABA131FB4833}">
      <dgm:prSet/>
      <dgm:spPr/>
      <dgm:t>
        <a:bodyPr/>
        <a:lstStyle/>
        <a:p>
          <a:pPr latinLnBrk="1"/>
          <a:endParaRPr lang="ko-KR" altLang="en-US" sz="1400" b="1" i="1">
            <a:latin typeface="Arial" pitchFamily="34" charset="0"/>
            <a:cs typeface="Arial" pitchFamily="34" charset="0"/>
          </a:endParaRPr>
        </a:p>
      </dgm:t>
    </dgm:pt>
    <dgm:pt modelId="{1233415A-B681-434B-90A7-1013BCBB49C9}" type="sibTrans" cxnId="{2F0CBB0A-05F3-4546-8473-ABA131FB4833}">
      <dgm:prSet/>
      <dgm:spPr/>
      <dgm:t>
        <a:bodyPr/>
        <a:lstStyle/>
        <a:p>
          <a:pPr latinLnBrk="1"/>
          <a:endParaRPr lang="ko-KR" altLang="en-US" sz="1400" b="1" i="1" dirty="0">
            <a:latin typeface="Arial" pitchFamily="34" charset="0"/>
            <a:cs typeface="Arial" pitchFamily="34" charset="0"/>
          </a:endParaRPr>
        </a:p>
      </dgm:t>
    </dgm:pt>
    <dgm:pt modelId="{B18B414B-A9A7-46DF-AC8F-91024F6BA419}">
      <dgm:prSet phldrT="[텍스트]" custT="1"/>
      <dgm:spPr/>
      <dgm:t>
        <a:bodyPr/>
        <a:lstStyle/>
        <a:p>
          <a:pPr latinLnBrk="1"/>
          <a:r>
            <a:rPr lang="en-US" altLang="ko-KR" sz="1400" b="1" i="1" dirty="0" smtClean="0">
              <a:latin typeface="Arial" pitchFamily="34" charset="0"/>
              <a:cs typeface="Arial" pitchFamily="34" charset="0"/>
            </a:rPr>
            <a:t>Simulation</a:t>
          </a:r>
          <a:endParaRPr lang="ko-KR" altLang="en-US" sz="1400" b="1" i="1" dirty="0">
            <a:latin typeface="Arial" pitchFamily="34" charset="0"/>
            <a:cs typeface="Arial" pitchFamily="34" charset="0"/>
          </a:endParaRPr>
        </a:p>
      </dgm:t>
    </dgm:pt>
    <dgm:pt modelId="{0C35010C-0363-4A15-A0B9-5C9B42ED208F}" type="parTrans" cxnId="{FFBDA703-5EB8-4289-9479-B2B0F8ADA017}">
      <dgm:prSet/>
      <dgm:spPr/>
      <dgm:t>
        <a:bodyPr/>
        <a:lstStyle/>
        <a:p>
          <a:pPr latinLnBrk="1"/>
          <a:endParaRPr lang="ko-KR" altLang="en-US" sz="1400" b="1" i="1">
            <a:latin typeface="Arial" pitchFamily="34" charset="0"/>
            <a:cs typeface="Arial" pitchFamily="34" charset="0"/>
          </a:endParaRPr>
        </a:p>
      </dgm:t>
    </dgm:pt>
    <dgm:pt modelId="{BFDCAADD-6A7B-43E9-9E87-F0A667A088A7}" type="sibTrans" cxnId="{FFBDA703-5EB8-4289-9479-B2B0F8ADA017}">
      <dgm:prSet/>
      <dgm:spPr/>
      <dgm:t>
        <a:bodyPr/>
        <a:lstStyle/>
        <a:p>
          <a:pPr latinLnBrk="1"/>
          <a:endParaRPr lang="ko-KR" altLang="en-US" sz="1400" b="1" i="1">
            <a:latin typeface="Arial" pitchFamily="34" charset="0"/>
            <a:cs typeface="Arial" pitchFamily="34" charset="0"/>
          </a:endParaRPr>
        </a:p>
      </dgm:t>
    </dgm:pt>
    <dgm:pt modelId="{55C3FA11-A4AA-4A67-AA48-74ED9789D910}">
      <dgm:prSet phldrT="[텍스트]" custT="1"/>
      <dgm:spPr/>
      <dgm:t>
        <a:bodyPr/>
        <a:lstStyle/>
        <a:p>
          <a:pPr latinLnBrk="1"/>
          <a:r>
            <a:rPr lang="en-US" altLang="ko-KR" sz="1400" b="1" i="1" dirty="0" smtClean="0">
              <a:latin typeface="Arial" pitchFamily="34" charset="0"/>
              <a:cs typeface="Arial" pitchFamily="34" charset="0"/>
            </a:rPr>
            <a:t>3D modeling</a:t>
          </a:r>
          <a:endParaRPr lang="ko-KR" altLang="en-US" sz="1400" b="1" i="1" dirty="0">
            <a:latin typeface="Arial" pitchFamily="34" charset="0"/>
            <a:cs typeface="Arial" pitchFamily="34" charset="0"/>
          </a:endParaRPr>
        </a:p>
      </dgm:t>
    </dgm:pt>
    <dgm:pt modelId="{DC263CCD-36E1-42D4-A83E-47799A409B35}" type="parTrans" cxnId="{5D8BFD03-7C7B-42B9-9E1D-279472CB89B2}">
      <dgm:prSet/>
      <dgm:spPr/>
      <dgm:t>
        <a:bodyPr/>
        <a:lstStyle/>
        <a:p>
          <a:pPr latinLnBrk="1"/>
          <a:endParaRPr lang="ko-KR" altLang="en-US" sz="1400" b="1" i="1">
            <a:latin typeface="Arial" pitchFamily="34" charset="0"/>
            <a:cs typeface="Arial" pitchFamily="34" charset="0"/>
          </a:endParaRPr>
        </a:p>
      </dgm:t>
    </dgm:pt>
    <dgm:pt modelId="{25560C2D-3538-45CA-941C-7B6FF908A06F}" type="sibTrans" cxnId="{5D8BFD03-7C7B-42B9-9E1D-279472CB89B2}">
      <dgm:prSet/>
      <dgm:spPr/>
      <dgm:t>
        <a:bodyPr/>
        <a:lstStyle/>
        <a:p>
          <a:pPr latinLnBrk="1"/>
          <a:endParaRPr lang="ko-KR" altLang="en-US" sz="1400" b="1" i="1">
            <a:latin typeface="Arial" pitchFamily="34" charset="0"/>
            <a:cs typeface="Arial" pitchFamily="34" charset="0"/>
          </a:endParaRPr>
        </a:p>
      </dgm:t>
    </dgm:pt>
    <dgm:pt modelId="{2EDCCBB1-3388-4BC1-9286-432592EC8608}">
      <dgm:prSet phldrT="[텍스트]" custT="1"/>
      <dgm:spPr/>
      <dgm:t>
        <a:bodyPr/>
        <a:lstStyle/>
        <a:p>
          <a:pPr latinLnBrk="1"/>
          <a:r>
            <a:rPr lang="en-US" altLang="ko-KR" sz="1400" b="1" i="1" dirty="0" smtClean="0">
              <a:latin typeface="Arial" pitchFamily="34" charset="0"/>
              <a:cs typeface="Arial" pitchFamily="34" charset="0"/>
            </a:rPr>
            <a:t>Process</a:t>
          </a:r>
          <a:endParaRPr lang="ko-KR" altLang="en-US" sz="1400" b="1" i="1" dirty="0">
            <a:latin typeface="Arial" pitchFamily="34" charset="0"/>
            <a:cs typeface="Arial" pitchFamily="34" charset="0"/>
          </a:endParaRPr>
        </a:p>
      </dgm:t>
    </dgm:pt>
    <dgm:pt modelId="{B2D47A4E-A612-4BF3-97C6-9E0601498660}" type="parTrans" cxnId="{13D1C56E-C4D8-494A-A818-A51A4F174A1B}">
      <dgm:prSet/>
      <dgm:spPr/>
      <dgm:t>
        <a:bodyPr/>
        <a:lstStyle/>
        <a:p>
          <a:pPr latinLnBrk="1"/>
          <a:endParaRPr lang="ko-KR" altLang="en-US" sz="1400" b="1" i="1">
            <a:latin typeface="Arial" pitchFamily="34" charset="0"/>
            <a:cs typeface="Arial" pitchFamily="34" charset="0"/>
          </a:endParaRPr>
        </a:p>
      </dgm:t>
    </dgm:pt>
    <dgm:pt modelId="{44618BAE-1A71-4058-9122-36C20C97CFCD}" type="sibTrans" cxnId="{13D1C56E-C4D8-494A-A818-A51A4F174A1B}">
      <dgm:prSet/>
      <dgm:spPr/>
      <dgm:t>
        <a:bodyPr/>
        <a:lstStyle/>
        <a:p>
          <a:pPr latinLnBrk="1"/>
          <a:endParaRPr lang="ko-KR" altLang="en-US" sz="1400" b="1" i="1" dirty="0">
            <a:latin typeface="Arial" pitchFamily="34" charset="0"/>
            <a:cs typeface="Arial" pitchFamily="34" charset="0"/>
          </a:endParaRPr>
        </a:p>
      </dgm:t>
    </dgm:pt>
    <dgm:pt modelId="{AA021A15-DFC8-4C20-ADE2-C2CE360CEB66}">
      <dgm:prSet phldrT="[텍스트]" custT="1"/>
      <dgm:spPr/>
      <dgm:t>
        <a:bodyPr/>
        <a:lstStyle/>
        <a:p>
          <a:pPr latinLnBrk="1"/>
          <a:r>
            <a:rPr lang="en-US" altLang="ko-KR" sz="1400" b="1" i="1" dirty="0" smtClean="0">
              <a:latin typeface="Arial" pitchFamily="34" charset="0"/>
              <a:cs typeface="Arial" pitchFamily="34" charset="0"/>
            </a:rPr>
            <a:t>Exclusive M/C</a:t>
          </a:r>
          <a:endParaRPr lang="ko-KR" altLang="en-US" sz="1400" b="1" i="1" dirty="0">
            <a:latin typeface="Arial" pitchFamily="34" charset="0"/>
            <a:cs typeface="Arial" pitchFamily="34" charset="0"/>
          </a:endParaRPr>
        </a:p>
      </dgm:t>
    </dgm:pt>
    <dgm:pt modelId="{0DE79CE3-63A3-4006-98DE-AB635B3A08E4}" type="parTrans" cxnId="{2E54977B-E192-4D72-AAF5-AA112726D770}">
      <dgm:prSet/>
      <dgm:spPr/>
      <dgm:t>
        <a:bodyPr/>
        <a:lstStyle/>
        <a:p>
          <a:pPr latinLnBrk="1"/>
          <a:endParaRPr lang="ko-KR" altLang="en-US" sz="1400" b="1" i="1">
            <a:latin typeface="Arial" pitchFamily="34" charset="0"/>
            <a:cs typeface="Arial" pitchFamily="34" charset="0"/>
          </a:endParaRPr>
        </a:p>
      </dgm:t>
    </dgm:pt>
    <dgm:pt modelId="{93A42BC1-D42D-4CCC-AC48-461C1A3954B4}" type="sibTrans" cxnId="{2E54977B-E192-4D72-AAF5-AA112726D770}">
      <dgm:prSet/>
      <dgm:spPr/>
      <dgm:t>
        <a:bodyPr/>
        <a:lstStyle/>
        <a:p>
          <a:pPr latinLnBrk="1"/>
          <a:endParaRPr lang="ko-KR" altLang="en-US" sz="1400" b="1" i="1">
            <a:latin typeface="Arial" pitchFamily="34" charset="0"/>
            <a:cs typeface="Arial" pitchFamily="34" charset="0"/>
          </a:endParaRPr>
        </a:p>
      </dgm:t>
    </dgm:pt>
    <dgm:pt modelId="{E7CE1488-E982-42B8-AE87-0522E8235C38}">
      <dgm:prSet phldrT="[텍스트]" custT="1"/>
      <dgm:spPr/>
      <dgm:t>
        <a:bodyPr/>
        <a:lstStyle/>
        <a:p>
          <a:pPr latinLnBrk="1"/>
          <a:r>
            <a:rPr lang="en-US" altLang="ko-KR" sz="1400" b="1" i="1" dirty="0" smtClean="0">
              <a:latin typeface="Arial" pitchFamily="34" charset="0"/>
              <a:cs typeface="Arial" pitchFamily="34" charset="0"/>
            </a:rPr>
            <a:t>Tooling design</a:t>
          </a:r>
          <a:endParaRPr lang="ko-KR" altLang="en-US" sz="1400" b="1" i="1" dirty="0">
            <a:latin typeface="Arial" pitchFamily="34" charset="0"/>
            <a:cs typeface="Arial" pitchFamily="34" charset="0"/>
          </a:endParaRPr>
        </a:p>
      </dgm:t>
    </dgm:pt>
    <dgm:pt modelId="{E750FEBC-6DA7-4870-82DE-FC8ADBF34E7F}" type="parTrans" cxnId="{AF7BB951-C47B-422B-B466-709CB0F7482A}">
      <dgm:prSet/>
      <dgm:spPr/>
      <dgm:t>
        <a:bodyPr/>
        <a:lstStyle/>
        <a:p>
          <a:pPr latinLnBrk="1"/>
          <a:endParaRPr lang="ko-KR" altLang="en-US" sz="1400" b="1" i="1">
            <a:latin typeface="Arial" pitchFamily="34" charset="0"/>
            <a:cs typeface="Arial" pitchFamily="34" charset="0"/>
          </a:endParaRPr>
        </a:p>
      </dgm:t>
    </dgm:pt>
    <dgm:pt modelId="{DB82DC64-FFD0-4837-BAA2-35FF8E1B72E9}" type="sibTrans" cxnId="{AF7BB951-C47B-422B-B466-709CB0F7482A}">
      <dgm:prSet/>
      <dgm:spPr/>
      <dgm:t>
        <a:bodyPr/>
        <a:lstStyle/>
        <a:p>
          <a:pPr latinLnBrk="1"/>
          <a:endParaRPr lang="ko-KR" altLang="en-US" sz="1400" b="1" i="1">
            <a:latin typeface="Arial" pitchFamily="34" charset="0"/>
            <a:cs typeface="Arial" pitchFamily="34" charset="0"/>
          </a:endParaRPr>
        </a:p>
      </dgm:t>
    </dgm:pt>
    <dgm:pt modelId="{81B3AA8D-46C7-4A20-B43C-B2BEFB56B6EE}">
      <dgm:prSet phldrT="[텍스트]" custT="1"/>
      <dgm:spPr/>
      <dgm:t>
        <a:bodyPr/>
        <a:lstStyle/>
        <a:p>
          <a:pPr latinLnBrk="1"/>
          <a:r>
            <a:rPr lang="en-US" altLang="ko-KR" sz="1400" b="1" i="1" dirty="0" smtClean="0">
              <a:latin typeface="Arial" pitchFamily="34" charset="0"/>
              <a:cs typeface="Arial" pitchFamily="34" charset="0"/>
            </a:rPr>
            <a:t>Validation</a:t>
          </a:r>
          <a:endParaRPr lang="ko-KR" altLang="en-US" sz="1400" b="1" i="1" dirty="0">
            <a:latin typeface="Arial" pitchFamily="34" charset="0"/>
            <a:cs typeface="Arial" pitchFamily="34" charset="0"/>
          </a:endParaRPr>
        </a:p>
      </dgm:t>
    </dgm:pt>
    <dgm:pt modelId="{7C2382B6-0301-4E67-9F48-B00C8F60A39C}" type="parTrans" cxnId="{DACF8F77-E764-45EE-94D7-124FA69EB10F}">
      <dgm:prSet/>
      <dgm:spPr/>
      <dgm:t>
        <a:bodyPr/>
        <a:lstStyle/>
        <a:p>
          <a:pPr latinLnBrk="1"/>
          <a:endParaRPr lang="ko-KR" altLang="en-US" sz="1400" b="1" i="1">
            <a:latin typeface="Arial" pitchFamily="34" charset="0"/>
            <a:cs typeface="Arial" pitchFamily="34" charset="0"/>
          </a:endParaRPr>
        </a:p>
      </dgm:t>
    </dgm:pt>
    <dgm:pt modelId="{16B025FD-F5F3-4C79-8C33-B8BC0451E50E}" type="sibTrans" cxnId="{DACF8F77-E764-45EE-94D7-124FA69EB10F}">
      <dgm:prSet/>
      <dgm:spPr/>
      <dgm:t>
        <a:bodyPr/>
        <a:lstStyle/>
        <a:p>
          <a:pPr latinLnBrk="1"/>
          <a:endParaRPr lang="ko-KR" altLang="en-US" sz="1400" b="1" i="1">
            <a:latin typeface="Arial" pitchFamily="34" charset="0"/>
            <a:cs typeface="Arial" pitchFamily="34" charset="0"/>
          </a:endParaRPr>
        </a:p>
      </dgm:t>
    </dgm:pt>
    <dgm:pt modelId="{A3E85363-F8FB-4F56-92E5-34AF7B8B47DC}">
      <dgm:prSet phldrT="[텍스트]" custT="1"/>
      <dgm:spPr/>
      <dgm:t>
        <a:bodyPr/>
        <a:lstStyle/>
        <a:p>
          <a:pPr latinLnBrk="1"/>
          <a:r>
            <a:rPr lang="en-US" altLang="ko-KR" sz="1400" b="1" i="1" dirty="0" smtClean="0">
              <a:latin typeface="Arial" pitchFamily="34" charset="0"/>
              <a:cs typeface="Arial" pitchFamily="34" charset="0"/>
            </a:rPr>
            <a:t>IPA validation test</a:t>
          </a:r>
          <a:endParaRPr lang="ko-KR" altLang="en-US" sz="1400" b="1" i="1" dirty="0">
            <a:latin typeface="Arial" pitchFamily="34" charset="0"/>
            <a:cs typeface="Arial" pitchFamily="34" charset="0"/>
          </a:endParaRPr>
        </a:p>
      </dgm:t>
    </dgm:pt>
    <dgm:pt modelId="{7AFB3985-EEC0-4524-9B05-4CE7C9B0985E}" type="parTrans" cxnId="{0CDE3A0C-7F75-4396-B261-C75DBD9EF29F}">
      <dgm:prSet/>
      <dgm:spPr/>
      <dgm:t>
        <a:bodyPr/>
        <a:lstStyle/>
        <a:p>
          <a:pPr latinLnBrk="1"/>
          <a:endParaRPr lang="ko-KR" altLang="en-US" sz="1400" b="1" i="1">
            <a:latin typeface="Arial" pitchFamily="34" charset="0"/>
            <a:cs typeface="Arial" pitchFamily="34" charset="0"/>
          </a:endParaRPr>
        </a:p>
      </dgm:t>
    </dgm:pt>
    <dgm:pt modelId="{90CABE0B-78C6-4DC5-8078-3AE2123FD77B}" type="sibTrans" cxnId="{0CDE3A0C-7F75-4396-B261-C75DBD9EF29F}">
      <dgm:prSet/>
      <dgm:spPr/>
      <dgm:t>
        <a:bodyPr/>
        <a:lstStyle/>
        <a:p>
          <a:pPr latinLnBrk="1"/>
          <a:endParaRPr lang="ko-KR" altLang="en-US" sz="1400" b="1" i="1">
            <a:latin typeface="Arial" pitchFamily="34" charset="0"/>
            <a:cs typeface="Arial" pitchFamily="34" charset="0"/>
          </a:endParaRPr>
        </a:p>
      </dgm:t>
    </dgm:pt>
    <dgm:pt modelId="{C7FC1CE8-7531-47A4-B9E5-8E0B39313A98}">
      <dgm:prSet phldrT="[텍스트]" custT="1"/>
      <dgm:spPr/>
      <dgm:t>
        <a:bodyPr/>
        <a:lstStyle/>
        <a:p>
          <a:pPr latinLnBrk="1"/>
          <a:r>
            <a:rPr lang="en-US" altLang="ko-KR" sz="1400" b="1" i="1" dirty="0" smtClean="0">
              <a:latin typeface="Arial" pitchFamily="34" charset="0"/>
              <a:cs typeface="Arial" pitchFamily="34" charset="0"/>
            </a:rPr>
            <a:t>GD&amp;T</a:t>
          </a:r>
          <a:endParaRPr lang="ko-KR" altLang="en-US" sz="1400" b="1" i="1" dirty="0">
            <a:latin typeface="Arial" pitchFamily="34" charset="0"/>
            <a:cs typeface="Arial" pitchFamily="34" charset="0"/>
          </a:endParaRPr>
        </a:p>
      </dgm:t>
    </dgm:pt>
    <dgm:pt modelId="{4A44C0D8-A25F-47EE-BDFC-3A94A8A38A40}" type="parTrans" cxnId="{BA071AC8-84EF-4B61-905E-8163DC40069B}">
      <dgm:prSet/>
      <dgm:spPr/>
      <dgm:t>
        <a:bodyPr/>
        <a:lstStyle/>
        <a:p>
          <a:pPr latinLnBrk="1"/>
          <a:endParaRPr lang="ko-KR" altLang="en-US" sz="1400" b="1" i="1">
            <a:latin typeface="Arial" pitchFamily="34" charset="0"/>
            <a:cs typeface="Arial" pitchFamily="34" charset="0"/>
          </a:endParaRPr>
        </a:p>
      </dgm:t>
    </dgm:pt>
    <dgm:pt modelId="{2E8AC182-1F56-4C53-8438-FF20AFE6ECB0}" type="sibTrans" cxnId="{BA071AC8-84EF-4B61-905E-8163DC40069B}">
      <dgm:prSet/>
      <dgm:spPr/>
      <dgm:t>
        <a:bodyPr/>
        <a:lstStyle/>
        <a:p>
          <a:pPr latinLnBrk="1"/>
          <a:endParaRPr lang="ko-KR" altLang="en-US" sz="1400" b="1" i="1" dirty="0">
            <a:latin typeface="Arial" pitchFamily="34" charset="0"/>
            <a:cs typeface="Arial" pitchFamily="34" charset="0"/>
          </a:endParaRPr>
        </a:p>
      </dgm:t>
    </dgm:pt>
    <dgm:pt modelId="{97806FF3-0E90-425A-AB83-AF868AA7C861}">
      <dgm:prSet phldrT="[텍스트]" custT="1"/>
      <dgm:spPr/>
      <dgm:t>
        <a:bodyPr/>
        <a:lstStyle/>
        <a:p>
          <a:pPr latinLnBrk="1"/>
          <a:r>
            <a:rPr lang="en-US" altLang="ko-KR" sz="1400" b="1" i="1" smtClean="0">
              <a:latin typeface="Arial" pitchFamily="34" charset="0"/>
              <a:cs typeface="Arial" pitchFamily="34" charset="0"/>
            </a:rPr>
            <a:t>Specification</a:t>
          </a:r>
          <a:endParaRPr lang="ko-KR" altLang="en-US" sz="1400" b="1" i="1" dirty="0">
            <a:latin typeface="Arial" pitchFamily="34" charset="0"/>
            <a:cs typeface="Arial" pitchFamily="34" charset="0"/>
          </a:endParaRPr>
        </a:p>
      </dgm:t>
    </dgm:pt>
    <dgm:pt modelId="{0DF92499-E780-4C96-8523-141B97AE26FB}" type="parTrans" cxnId="{58DAC60A-1E42-4C09-8616-1E5ACA48D0ED}">
      <dgm:prSet/>
      <dgm:spPr/>
      <dgm:t>
        <a:bodyPr/>
        <a:lstStyle/>
        <a:p>
          <a:pPr latinLnBrk="1"/>
          <a:endParaRPr lang="ko-KR" altLang="en-US" sz="1400" b="1" i="1">
            <a:latin typeface="Arial" pitchFamily="34" charset="0"/>
            <a:cs typeface="Arial" pitchFamily="34" charset="0"/>
          </a:endParaRPr>
        </a:p>
      </dgm:t>
    </dgm:pt>
    <dgm:pt modelId="{B2F70A4F-1DAF-4592-89E6-6AF9326E5CB2}" type="sibTrans" cxnId="{58DAC60A-1E42-4C09-8616-1E5ACA48D0ED}">
      <dgm:prSet/>
      <dgm:spPr/>
      <dgm:t>
        <a:bodyPr/>
        <a:lstStyle/>
        <a:p>
          <a:pPr latinLnBrk="1"/>
          <a:endParaRPr lang="ko-KR" altLang="en-US" sz="1400" b="1" i="1">
            <a:latin typeface="Arial" pitchFamily="34" charset="0"/>
            <a:cs typeface="Arial" pitchFamily="34" charset="0"/>
          </a:endParaRPr>
        </a:p>
      </dgm:t>
    </dgm:pt>
    <dgm:pt modelId="{EA0BFC17-1B92-4572-8116-618428CC1790}">
      <dgm:prSet phldrT="[텍스트]" custT="1"/>
      <dgm:spPr/>
      <dgm:t>
        <a:bodyPr/>
        <a:lstStyle/>
        <a:p>
          <a:pPr latinLnBrk="1"/>
          <a:r>
            <a:rPr lang="en-US" altLang="ko-KR" sz="1400" b="1" i="1" smtClean="0">
              <a:latin typeface="Arial" pitchFamily="34" charset="0"/>
              <a:cs typeface="Arial" pitchFamily="34" charset="0"/>
            </a:rPr>
            <a:t>Forging</a:t>
          </a:r>
          <a:endParaRPr lang="ko-KR" altLang="en-US" sz="1400" b="1" i="1" dirty="0">
            <a:latin typeface="Arial" pitchFamily="34" charset="0"/>
            <a:cs typeface="Arial" pitchFamily="34" charset="0"/>
          </a:endParaRPr>
        </a:p>
      </dgm:t>
    </dgm:pt>
    <dgm:pt modelId="{091A6A92-D4A5-41A4-8A89-14A3CDA551D4}" type="parTrans" cxnId="{11703B85-B2E2-48C8-9B4C-5F62C52D1283}">
      <dgm:prSet/>
      <dgm:spPr/>
      <dgm:t>
        <a:bodyPr/>
        <a:lstStyle/>
        <a:p>
          <a:pPr latinLnBrk="1"/>
          <a:endParaRPr lang="ko-KR" altLang="en-US" sz="1400" b="1" i="1">
            <a:latin typeface="Arial" pitchFamily="34" charset="0"/>
            <a:cs typeface="Arial" pitchFamily="34" charset="0"/>
          </a:endParaRPr>
        </a:p>
      </dgm:t>
    </dgm:pt>
    <dgm:pt modelId="{10412817-6664-4115-9BDC-2287874212E7}" type="sibTrans" cxnId="{11703B85-B2E2-48C8-9B4C-5F62C52D1283}">
      <dgm:prSet/>
      <dgm:spPr/>
      <dgm:t>
        <a:bodyPr/>
        <a:lstStyle/>
        <a:p>
          <a:pPr latinLnBrk="1"/>
          <a:endParaRPr lang="ko-KR" altLang="en-US" sz="1400" b="1" i="1">
            <a:latin typeface="Arial" pitchFamily="34" charset="0"/>
            <a:cs typeface="Arial" pitchFamily="34" charset="0"/>
          </a:endParaRPr>
        </a:p>
      </dgm:t>
    </dgm:pt>
    <dgm:pt modelId="{1D8C6D35-B3DF-4B23-B945-D5A43B01AC6D}">
      <dgm:prSet phldrT="[텍스트]" custT="1"/>
      <dgm:spPr/>
      <dgm:t>
        <a:bodyPr/>
        <a:lstStyle/>
        <a:p>
          <a:pPr latinLnBrk="1"/>
          <a:r>
            <a:rPr lang="en-US" altLang="ko-KR" sz="1400" b="1" i="1" dirty="0" smtClean="0">
              <a:latin typeface="Arial" pitchFamily="34" charset="0"/>
              <a:cs typeface="Arial" pitchFamily="34" charset="0"/>
            </a:rPr>
            <a:t>Heat treatment</a:t>
          </a:r>
          <a:endParaRPr lang="ko-KR" altLang="en-US" sz="1400" b="1" i="1" dirty="0">
            <a:latin typeface="Arial" pitchFamily="34" charset="0"/>
            <a:cs typeface="Arial" pitchFamily="34" charset="0"/>
          </a:endParaRPr>
        </a:p>
      </dgm:t>
    </dgm:pt>
    <dgm:pt modelId="{CD6E09F5-EF83-4EF2-A894-2E43F8638352}" type="parTrans" cxnId="{75E781EF-CA2D-4612-A306-330E3B68EF96}">
      <dgm:prSet/>
      <dgm:spPr/>
      <dgm:t>
        <a:bodyPr/>
        <a:lstStyle/>
        <a:p>
          <a:pPr latinLnBrk="1"/>
          <a:endParaRPr lang="ko-KR" altLang="en-US" sz="1400" b="1" i="1"/>
        </a:p>
      </dgm:t>
    </dgm:pt>
    <dgm:pt modelId="{A069FC0D-5C0A-4D8F-8CEB-706D5E9DD521}" type="sibTrans" cxnId="{75E781EF-CA2D-4612-A306-330E3B68EF96}">
      <dgm:prSet/>
      <dgm:spPr/>
      <dgm:t>
        <a:bodyPr/>
        <a:lstStyle/>
        <a:p>
          <a:pPr latinLnBrk="1"/>
          <a:endParaRPr lang="ko-KR" altLang="en-US" sz="1400" b="1" i="1"/>
        </a:p>
      </dgm:t>
    </dgm:pt>
    <dgm:pt modelId="{E3F65EC5-66DB-4F12-80E5-62B346A0BB35}" type="pres">
      <dgm:prSet presAssocID="{043CEF28-C99C-40E5-A058-4606555D4BBE}" presName="Name0" presStyleCnt="0">
        <dgm:presLayoutVars>
          <dgm:dir/>
          <dgm:animLvl val="lvl"/>
          <dgm:resizeHandles val="exact"/>
        </dgm:presLayoutVars>
      </dgm:prSet>
      <dgm:spPr/>
      <dgm:t>
        <a:bodyPr/>
        <a:lstStyle/>
        <a:p>
          <a:pPr latinLnBrk="1"/>
          <a:endParaRPr lang="ko-KR" altLang="en-US"/>
        </a:p>
      </dgm:t>
    </dgm:pt>
    <dgm:pt modelId="{777377E1-3715-4724-8630-9EF02D2DF06E}" type="pres">
      <dgm:prSet presAssocID="{043CEF28-C99C-40E5-A058-4606555D4BBE}" presName="tSp" presStyleCnt="0"/>
      <dgm:spPr/>
    </dgm:pt>
    <dgm:pt modelId="{F0638339-447C-4D27-B645-89CA7E1C5597}" type="pres">
      <dgm:prSet presAssocID="{043CEF28-C99C-40E5-A058-4606555D4BBE}" presName="bSp" presStyleCnt="0"/>
      <dgm:spPr/>
    </dgm:pt>
    <dgm:pt modelId="{D0D4B966-22A0-45C2-A27F-E9F7D26BECFB}" type="pres">
      <dgm:prSet presAssocID="{043CEF28-C99C-40E5-A058-4606555D4BBE}" presName="process" presStyleCnt="0"/>
      <dgm:spPr/>
    </dgm:pt>
    <dgm:pt modelId="{3A4F94B6-38B3-4479-8E99-FA61CEC983D6}" type="pres">
      <dgm:prSet presAssocID="{CF0842EE-0830-4102-ABE5-E20628B7C548}" presName="composite1" presStyleCnt="0"/>
      <dgm:spPr/>
    </dgm:pt>
    <dgm:pt modelId="{D82894C3-0E6E-425B-9B0C-BE10725F24BC}" type="pres">
      <dgm:prSet presAssocID="{CF0842EE-0830-4102-ABE5-E20628B7C548}" presName="dummyNode1" presStyleLbl="node1" presStyleIdx="0" presStyleCnt="4"/>
      <dgm:spPr/>
    </dgm:pt>
    <dgm:pt modelId="{F12BED50-9024-41E5-A36D-610DCE22ED6B}" type="pres">
      <dgm:prSet presAssocID="{CF0842EE-0830-4102-ABE5-E20628B7C548}" presName="childNode1" presStyleLbl="bgAcc1" presStyleIdx="0" presStyleCnt="4" custScaleX="452831" custScaleY="251201">
        <dgm:presLayoutVars>
          <dgm:bulletEnabled val="1"/>
        </dgm:presLayoutVars>
      </dgm:prSet>
      <dgm:spPr/>
      <dgm:t>
        <a:bodyPr/>
        <a:lstStyle/>
        <a:p>
          <a:pPr latinLnBrk="1"/>
          <a:endParaRPr lang="ko-KR" altLang="en-US"/>
        </a:p>
      </dgm:t>
    </dgm:pt>
    <dgm:pt modelId="{D29896F5-BC96-435A-BF3A-038949214A67}" type="pres">
      <dgm:prSet presAssocID="{CF0842EE-0830-4102-ABE5-E20628B7C548}" presName="childNode1tx" presStyleLbl="bgAcc1" presStyleIdx="0" presStyleCnt="4">
        <dgm:presLayoutVars>
          <dgm:bulletEnabled val="1"/>
        </dgm:presLayoutVars>
      </dgm:prSet>
      <dgm:spPr/>
      <dgm:t>
        <a:bodyPr/>
        <a:lstStyle/>
        <a:p>
          <a:pPr latinLnBrk="1"/>
          <a:endParaRPr lang="ko-KR" altLang="en-US"/>
        </a:p>
      </dgm:t>
    </dgm:pt>
    <dgm:pt modelId="{565C0381-EBD7-4A0F-91DF-2BE3BEEC522E}" type="pres">
      <dgm:prSet presAssocID="{CF0842EE-0830-4102-ABE5-E20628B7C548}" presName="parentNode1" presStyleLbl="node1" presStyleIdx="0" presStyleCnt="4" custScaleX="321786" custScaleY="209935" custLinFactY="100000" custLinFactNeighborX="-6660" custLinFactNeighborY="145946">
        <dgm:presLayoutVars>
          <dgm:chMax val="1"/>
          <dgm:bulletEnabled val="1"/>
        </dgm:presLayoutVars>
      </dgm:prSet>
      <dgm:spPr/>
      <dgm:t>
        <a:bodyPr/>
        <a:lstStyle/>
        <a:p>
          <a:pPr latinLnBrk="1"/>
          <a:endParaRPr lang="ko-KR" altLang="en-US"/>
        </a:p>
      </dgm:t>
    </dgm:pt>
    <dgm:pt modelId="{D8AD471B-ED81-41E4-B694-C77D4AF83E8B}" type="pres">
      <dgm:prSet presAssocID="{CF0842EE-0830-4102-ABE5-E20628B7C548}" presName="connSite1" presStyleCnt="0"/>
      <dgm:spPr/>
    </dgm:pt>
    <dgm:pt modelId="{3F64DF34-C3D0-4A86-86CD-B7567E9F5DE5}" type="pres">
      <dgm:prSet presAssocID="{1233415A-B681-434B-90A7-1013BCBB49C9}" presName="Name9" presStyleLbl="sibTrans2D1" presStyleIdx="0" presStyleCnt="3"/>
      <dgm:spPr/>
      <dgm:t>
        <a:bodyPr/>
        <a:lstStyle/>
        <a:p>
          <a:pPr latinLnBrk="1"/>
          <a:endParaRPr lang="ko-KR" altLang="en-US"/>
        </a:p>
      </dgm:t>
    </dgm:pt>
    <dgm:pt modelId="{09115377-721E-4478-B89D-C4F96CB3C0AE}" type="pres">
      <dgm:prSet presAssocID="{C7FC1CE8-7531-47A4-B9E5-8E0B39313A98}" presName="composite2" presStyleCnt="0"/>
      <dgm:spPr/>
    </dgm:pt>
    <dgm:pt modelId="{BF723AAF-5C78-4428-9112-3F1ACD19071E}" type="pres">
      <dgm:prSet presAssocID="{C7FC1CE8-7531-47A4-B9E5-8E0B39313A98}" presName="dummyNode2" presStyleLbl="node1" presStyleIdx="0" presStyleCnt="4"/>
      <dgm:spPr/>
    </dgm:pt>
    <dgm:pt modelId="{B688E66A-3131-43A9-B09C-C5EC7903CE1F}" type="pres">
      <dgm:prSet presAssocID="{C7FC1CE8-7531-47A4-B9E5-8E0B39313A98}" presName="childNode2" presStyleLbl="bgAcc1" presStyleIdx="1" presStyleCnt="4" custScaleX="452831" custScaleY="251201">
        <dgm:presLayoutVars>
          <dgm:bulletEnabled val="1"/>
        </dgm:presLayoutVars>
      </dgm:prSet>
      <dgm:spPr/>
      <dgm:t>
        <a:bodyPr/>
        <a:lstStyle/>
        <a:p>
          <a:pPr latinLnBrk="1"/>
          <a:endParaRPr lang="ko-KR" altLang="en-US"/>
        </a:p>
      </dgm:t>
    </dgm:pt>
    <dgm:pt modelId="{6BC82447-5814-451C-9A93-E5BC0CDFC6FC}" type="pres">
      <dgm:prSet presAssocID="{C7FC1CE8-7531-47A4-B9E5-8E0B39313A98}" presName="childNode2tx" presStyleLbl="bgAcc1" presStyleIdx="1" presStyleCnt="4">
        <dgm:presLayoutVars>
          <dgm:bulletEnabled val="1"/>
        </dgm:presLayoutVars>
      </dgm:prSet>
      <dgm:spPr/>
      <dgm:t>
        <a:bodyPr/>
        <a:lstStyle/>
        <a:p>
          <a:pPr latinLnBrk="1"/>
          <a:endParaRPr lang="ko-KR" altLang="en-US"/>
        </a:p>
      </dgm:t>
    </dgm:pt>
    <dgm:pt modelId="{2AD4C971-8C20-434D-8ED1-24AC84F25676}" type="pres">
      <dgm:prSet presAssocID="{C7FC1CE8-7531-47A4-B9E5-8E0B39313A98}" presName="parentNode2" presStyleLbl="node1" presStyleIdx="1" presStyleCnt="4" custScaleX="452830" custScaleY="209935" custLinFactY="-100000" custLinFactNeighborX="-19023" custLinFactNeighborY="-190477">
        <dgm:presLayoutVars>
          <dgm:chMax val="0"/>
          <dgm:bulletEnabled val="1"/>
        </dgm:presLayoutVars>
      </dgm:prSet>
      <dgm:spPr/>
      <dgm:t>
        <a:bodyPr/>
        <a:lstStyle/>
        <a:p>
          <a:pPr latinLnBrk="1"/>
          <a:endParaRPr lang="ko-KR" altLang="en-US"/>
        </a:p>
      </dgm:t>
    </dgm:pt>
    <dgm:pt modelId="{7443CB1B-5D14-4DA7-96A1-4E804791D3AD}" type="pres">
      <dgm:prSet presAssocID="{C7FC1CE8-7531-47A4-B9E5-8E0B39313A98}" presName="connSite2" presStyleCnt="0"/>
      <dgm:spPr/>
    </dgm:pt>
    <dgm:pt modelId="{A4D7969F-A980-4909-BDAF-D1971DB10F1A}" type="pres">
      <dgm:prSet presAssocID="{2E8AC182-1F56-4C53-8438-FF20AFE6ECB0}" presName="Name18" presStyleLbl="sibTrans2D1" presStyleIdx="1" presStyleCnt="3"/>
      <dgm:spPr/>
      <dgm:t>
        <a:bodyPr/>
        <a:lstStyle/>
        <a:p>
          <a:pPr latinLnBrk="1"/>
          <a:endParaRPr lang="ko-KR" altLang="en-US"/>
        </a:p>
      </dgm:t>
    </dgm:pt>
    <dgm:pt modelId="{DCE3AEE7-294A-45D4-8EE2-FB05CACD40C6}" type="pres">
      <dgm:prSet presAssocID="{2EDCCBB1-3388-4BC1-9286-432592EC8608}" presName="composite1" presStyleCnt="0"/>
      <dgm:spPr/>
    </dgm:pt>
    <dgm:pt modelId="{E023859F-628D-43F2-A284-945EA76A1E29}" type="pres">
      <dgm:prSet presAssocID="{2EDCCBB1-3388-4BC1-9286-432592EC8608}" presName="dummyNode1" presStyleLbl="node1" presStyleIdx="1" presStyleCnt="4"/>
      <dgm:spPr/>
    </dgm:pt>
    <dgm:pt modelId="{6EE60718-F2B8-4CCD-8410-213ABEBA75B4}" type="pres">
      <dgm:prSet presAssocID="{2EDCCBB1-3388-4BC1-9286-432592EC8608}" presName="childNode1" presStyleLbl="bgAcc1" presStyleIdx="2" presStyleCnt="4" custScaleX="452831" custScaleY="251201">
        <dgm:presLayoutVars>
          <dgm:bulletEnabled val="1"/>
        </dgm:presLayoutVars>
      </dgm:prSet>
      <dgm:spPr/>
      <dgm:t>
        <a:bodyPr/>
        <a:lstStyle/>
        <a:p>
          <a:pPr latinLnBrk="1"/>
          <a:endParaRPr lang="ko-KR" altLang="en-US"/>
        </a:p>
      </dgm:t>
    </dgm:pt>
    <dgm:pt modelId="{7E17D800-4C50-4C3E-833E-49B62E9CB2D9}" type="pres">
      <dgm:prSet presAssocID="{2EDCCBB1-3388-4BC1-9286-432592EC8608}" presName="childNode1tx" presStyleLbl="bgAcc1" presStyleIdx="2" presStyleCnt="4">
        <dgm:presLayoutVars>
          <dgm:bulletEnabled val="1"/>
        </dgm:presLayoutVars>
      </dgm:prSet>
      <dgm:spPr/>
      <dgm:t>
        <a:bodyPr/>
        <a:lstStyle/>
        <a:p>
          <a:pPr latinLnBrk="1"/>
          <a:endParaRPr lang="ko-KR" altLang="en-US"/>
        </a:p>
      </dgm:t>
    </dgm:pt>
    <dgm:pt modelId="{BDEC6600-3E2C-408F-9856-ACC0FD5EE68C}" type="pres">
      <dgm:prSet presAssocID="{2EDCCBB1-3388-4BC1-9286-432592EC8608}" presName="parentNode1" presStyleLbl="node1" presStyleIdx="2" presStyleCnt="4" custScaleX="321786" custScaleY="209935" custLinFactY="100000" custLinFactNeighborX="-20760" custLinFactNeighborY="145946">
        <dgm:presLayoutVars>
          <dgm:chMax val="1"/>
          <dgm:bulletEnabled val="1"/>
        </dgm:presLayoutVars>
      </dgm:prSet>
      <dgm:spPr/>
      <dgm:t>
        <a:bodyPr/>
        <a:lstStyle/>
        <a:p>
          <a:pPr latinLnBrk="1"/>
          <a:endParaRPr lang="ko-KR" altLang="en-US"/>
        </a:p>
      </dgm:t>
    </dgm:pt>
    <dgm:pt modelId="{3BEA3F5C-401D-4300-86DB-6B4A34BF0DE5}" type="pres">
      <dgm:prSet presAssocID="{2EDCCBB1-3388-4BC1-9286-432592EC8608}" presName="connSite1" presStyleCnt="0"/>
      <dgm:spPr/>
    </dgm:pt>
    <dgm:pt modelId="{2A031673-FB0A-471F-A3CE-72FB5C853B65}" type="pres">
      <dgm:prSet presAssocID="{44618BAE-1A71-4058-9122-36C20C97CFCD}" presName="Name9" presStyleLbl="sibTrans2D1" presStyleIdx="2" presStyleCnt="3"/>
      <dgm:spPr/>
      <dgm:t>
        <a:bodyPr/>
        <a:lstStyle/>
        <a:p>
          <a:pPr latinLnBrk="1"/>
          <a:endParaRPr lang="ko-KR" altLang="en-US"/>
        </a:p>
      </dgm:t>
    </dgm:pt>
    <dgm:pt modelId="{433F4D16-AC4A-403A-B65F-890B2F9DE495}" type="pres">
      <dgm:prSet presAssocID="{81B3AA8D-46C7-4A20-B43C-B2BEFB56B6EE}" presName="composite2" presStyleCnt="0"/>
      <dgm:spPr/>
    </dgm:pt>
    <dgm:pt modelId="{B68B6C11-7EA2-4637-9062-00C5EFB50577}" type="pres">
      <dgm:prSet presAssocID="{81B3AA8D-46C7-4A20-B43C-B2BEFB56B6EE}" presName="dummyNode2" presStyleLbl="node1" presStyleIdx="2" presStyleCnt="4"/>
      <dgm:spPr/>
    </dgm:pt>
    <dgm:pt modelId="{11E030B6-16E0-4B46-ABD4-9C7CAE47E22C}" type="pres">
      <dgm:prSet presAssocID="{81B3AA8D-46C7-4A20-B43C-B2BEFB56B6EE}" presName="childNode2" presStyleLbl="bgAcc1" presStyleIdx="3" presStyleCnt="4" custScaleX="452831" custScaleY="251201">
        <dgm:presLayoutVars>
          <dgm:bulletEnabled val="1"/>
        </dgm:presLayoutVars>
      </dgm:prSet>
      <dgm:spPr/>
      <dgm:t>
        <a:bodyPr/>
        <a:lstStyle/>
        <a:p>
          <a:pPr latinLnBrk="1"/>
          <a:endParaRPr lang="ko-KR" altLang="en-US"/>
        </a:p>
      </dgm:t>
    </dgm:pt>
    <dgm:pt modelId="{2A053439-7CA2-437B-84B7-2EABCF3E3899}" type="pres">
      <dgm:prSet presAssocID="{81B3AA8D-46C7-4A20-B43C-B2BEFB56B6EE}" presName="childNode2tx" presStyleLbl="bgAcc1" presStyleIdx="3" presStyleCnt="4">
        <dgm:presLayoutVars>
          <dgm:bulletEnabled val="1"/>
        </dgm:presLayoutVars>
      </dgm:prSet>
      <dgm:spPr/>
      <dgm:t>
        <a:bodyPr/>
        <a:lstStyle/>
        <a:p>
          <a:pPr latinLnBrk="1"/>
          <a:endParaRPr lang="ko-KR" altLang="en-US"/>
        </a:p>
      </dgm:t>
    </dgm:pt>
    <dgm:pt modelId="{49C97ADE-C3CF-4D43-91F0-457B8CFDF2CC}" type="pres">
      <dgm:prSet presAssocID="{81B3AA8D-46C7-4A20-B43C-B2BEFB56B6EE}" presName="parentNode2" presStyleLbl="node1" presStyleIdx="3" presStyleCnt="4" custScaleX="452830" custScaleY="209935" custLinFactY="-100000" custLinFactNeighborX="-15414" custLinFactNeighborY="-190477">
        <dgm:presLayoutVars>
          <dgm:chMax val="0"/>
          <dgm:bulletEnabled val="1"/>
        </dgm:presLayoutVars>
      </dgm:prSet>
      <dgm:spPr/>
      <dgm:t>
        <a:bodyPr/>
        <a:lstStyle/>
        <a:p>
          <a:pPr latinLnBrk="1"/>
          <a:endParaRPr lang="ko-KR" altLang="en-US"/>
        </a:p>
      </dgm:t>
    </dgm:pt>
    <dgm:pt modelId="{DD073A3E-36A9-430B-9C16-55BD82ED0432}" type="pres">
      <dgm:prSet presAssocID="{81B3AA8D-46C7-4A20-B43C-B2BEFB56B6EE}" presName="connSite2" presStyleCnt="0"/>
      <dgm:spPr/>
    </dgm:pt>
  </dgm:ptLst>
  <dgm:cxnLst>
    <dgm:cxn modelId="{6BD8AC82-EA7A-4580-B44D-0C2D80F50F60}" type="presOf" srcId="{97806FF3-0E90-425A-AB83-AF868AA7C861}" destId="{D29896F5-BC96-435A-BF3A-038949214A67}" srcOrd="1" destOrd="0" presId="urn:microsoft.com/office/officeart/2005/8/layout/hProcess4"/>
    <dgm:cxn modelId="{37A1FEA1-D6BD-4483-9A65-78703254EB66}" type="presOf" srcId="{E7CE1488-E982-42B8-AE87-0522E8235C38}" destId="{6EE60718-F2B8-4CCD-8410-213ABEBA75B4}" srcOrd="0" destOrd="1" presId="urn:microsoft.com/office/officeart/2005/8/layout/hProcess4"/>
    <dgm:cxn modelId="{BED89DA0-F9FC-4DDE-A2B3-6FD99CD794FB}" type="presOf" srcId="{043CEF28-C99C-40E5-A058-4606555D4BBE}" destId="{E3F65EC5-66DB-4F12-80E5-62B346A0BB35}" srcOrd="0" destOrd="0" presId="urn:microsoft.com/office/officeart/2005/8/layout/hProcess4"/>
    <dgm:cxn modelId="{DACF8F77-E764-45EE-94D7-124FA69EB10F}" srcId="{043CEF28-C99C-40E5-A058-4606555D4BBE}" destId="{81B3AA8D-46C7-4A20-B43C-B2BEFB56B6EE}" srcOrd="3" destOrd="0" parTransId="{7C2382B6-0301-4E67-9F48-B00C8F60A39C}" sibTransId="{16B025FD-F5F3-4C79-8C33-B8BC0451E50E}"/>
    <dgm:cxn modelId="{00D8855D-51C2-4F8A-BF83-07F848AEAB8F}" type="presOf" srcId="{AA021A15-DFC8-4C20-ADE2-C2CE360CEB66}" destId="{7E17D800-4C50-4C3E-833E-49B62E9CB2D9}" srcOrd="1" destOrd="0" presId="urn:microsoft.com/office/officeart/2005/8/layout/hProcess4"/>
    <dgm:cxn modelId="{F33EDC52-E67B-47BC-AFB5-DFF2BC7E2436}" type="presOf" srcId="{44618BAE-1A71-4058-9122-36C20C97CFCD}" destId="{2A031673-FB0A-471F-A3CE-72FB5C853B65}" srcOrd="0" destOrd="0" presId="urn:microsoft.com/office/officeart/2005/8/layout/hProcess4"/>
    <dgm:cxn modelId="{79165222-84CB-4876-B449-A589FE0E8F92}" type="presOf" srcId="{A3E85363-F8FB-4F56-92E5-34AF7B8B47DC}" destId="{2A053439-7CA2-437B-84B7-2EABCF3E3899}" srcOrd="1" destOrd="0" presId="urn:microsoft.com/office/officeart/2005/8/layout/hProcess4"/>
    <dgm:cxn modelId="{DE3177A4-86F3-48A6-89D4-D3C9A9C0BBDE}" type="presOf" srcId="{1D8C6D35-B3DF-4B23-B945-D5A43B01AC6D}" destId="{D29896F5-BC96-435A-BF3A-038949214A67}" srcOrd="1" destOrd="2" presId="urn:microsoft.com/office/officeart/2005/8/layout/hProcess4"/>
    <dgm:cxn modelId="{58DAC60A-1E42-4C09-8616-1E5ACA48D0ED}" srcId="{CF0842EE-0830-4102-ABE5-E20628B7C548}" destId="{97806FF3-0E90-425A-AB83-AF868AA7C861}" srcOrd="0" destOrd="0" parTransId="{0DF92499-E780-4C96-8523-141B97AE26FB}" sibTransId="{B2F70A4F-1DAF-4592-89E6-6AF9326E5CB2}"/>
    <dgm:cxn modelId="{1686CE6C-BC69-447B-98D5-532C323C3AB2}" type="presOf" srcId="{2EDCCBB1-3388-4BC1-9286-432592EC8608}" destId="{BDEC6600-3E2C-408F-9856-ACC0FD5EE68C}" srcOrd="0" destOrd="0" presId="urn:microsoft.com/office/officeart/2005/8/layout/hProcess4"/>
    <dgm:cxn modelId="{397BB8F8-7AC6-4259-AF66-92041969805D}" type="presOf" srcId="{1D8C6D35-B3DF-4B23-B945-D5A43B01AC6D}" destId="{F12BED50-9024-41E5-A36D-610DCE22ED6B}" srcOrd="0" destOrd="2" presId="urn:microsoft.com/office/officeart/2005/8/layout/hProcess4"/>
    <dgm:cxn modelId="{9207F206-D92F-4085-8FF2-F3E3E05A1567}" type="presOf" srcId="{97806FF3-0E90-425A-AB83-AF868AA7C861}" destId="{F12BED50-9024-41E5-A36D-610DCE22ED6B}" srcOrd="0" destOrd="0" presId="urn:microsoft.com/office/officeart/2005/8/layout/hProcess4"/>
    <dgm:cxn modelId="{0B026E8C-23CD-49A0-A033-6F801FB5A796}" type="presOf" srcId="{A3E85363-F8FB-4F56-92E5-34AF7B8B47DC}" destId="{11E030B6-16E0-4B46-ABD4-9C7CAE47E22C}" srcOrd="0" destOrd="0" presId="urn:microsoft.com/office/officeart/2005/8/layout/hProcess4"/>
    <dgm:cxn modelId="{0CDE3A0C-7F75-4396-B261-C75DBD9EF29F}" srcId="{81B3AA8D-46C7-4A20-B43C-B2BEFB56B6EE}" destId="{A3E85363-F8FB-4F56-92E5-34AF7B8B47DC}" srcOrd="0" destOrd="0" parTransId="{7AFB3985-EEC0-4524-9B05-4CE7C9B0985E}" sibTransId="{90CABE0B-78C6-4DC5-8078-3AE2123FD77B}"/>
    <dgm:cxn modelId="{733CAEDD-7DA8-485B-A6FE-CB8268DF543D}" type="presOf" srcId="{1233415A-B681-434B-90A7-1013BCBB49C9}" destId="{3F64DF34-C3D0-4A86-86CD-B7567E9F5DE5}" srcOrd="0" destOrd="0" presId="urn:microsoft.com/office/officeart/2005/8/layout/hProcess4"/>
    <dgm:cxn modelId="{13D1C56E-C4D8-494A-A818-A51A4F174A1B}" srcId="{043CEF28-C99C-40E5-A058-4606555D4BBE}" destId="{2EDCCBB1-3388-4BC1-9286-432592EC8608}" srcOrd="2" destOrd="0" parTransId="{B2D47A4E-A612-4BF3-97C6-9E0601498660}" sibTransId="{44618BAE-1A71-4058-9122-36C20C97CFCD}"/>
    <dgm:cxn modelId="{1ECFBDBF-6BBB-4DE5-AE28-504B52430084}" type="presOf" srcId="{EA0BFC17-1B92-4572-8116-618428CC1790}" destId="{D29896F5-BC96-435A-BF3A-038949214A67}" srcOrd="1" destOrd="1" presId="urn:microsoft.com/office/officeart/2005/8/layout/hProcess4"/>
    <dgm:cxn modelId="{06E4C479-D833-4205-8C9A-DBDDCF51E145}" type="presOf" srcId="{B18B414B-A9A7-46DF-AC8F-91024F6BA419}" destId="{6BC82447-5814-451C-9A93-E5BC0CDFC6FC}" srcOrd="1" destOrd="0" presId="urn:microsoft.com/office/officeart/2005/8/layout/hProcess4"/>
    <dgm:cxn modelId="{69C61F93-3F32-4204-8374-CDA921CD154F}" type="presOf" srcId="{CF0842EE-0830-4102-ABE5-E20628B7C548}" destId="{565C0381-EBD7-4A0F-91DF-2BE3BEEC522E}" srcOrd="0" destOrd="0" presId="urn:microsoft.com/office/officeart/2005/8/layout/hProcess4"/>
    <dgm:cxn modelId="{FAD771AC-D331-4D10-8AC9-2DF765456BF6}" type="presOf" srcId="{AA021A15-DFC8-4C20-ADE2-C2CE360CEB66}" destId="{6EE60718-F2B8-4CCD-8410-213ABEBA75B4}" srcOrd="0" destOrd="0" presId="urn:microsoft.com/office/officeart/2005/8/layout/hProcess4"/>
    <dgm:cxn modelId="{2E54977B-E192-4D72-AAF5-AA112726D770}" srcId="{2EDCCBB1-3388-4BC1-9286-432592EC8608}" destId="{AA021A15-DFC8-4C20-ADE2-C2CE360CEB66}" srcOrd="0" destOrd="0" parTransId="{0DE79CE3-63A3-4006-98DE-AB635B3A08E4}" sibTransId="{93A42BC1-D42D-4CCC-AC48-461C1A3954B4}"/>
    <dgm:cxn modelId="{AF7BB951-C47B-422B-B466-709CB0F7482A}" srcId="{2EDCCBB1-3388-4BC1-9286-432592EC8608}" destId="{E7CE1488-E982-42B8-AE87-0522E8235C38}" srcOrd="1" destOrd="0" parTransId="{E750FEBC-6DA7-4870-82DE-FC8ADBF34E7F}" sibTransId="{DB82DC64-FFD0-4837-BAA2-35FF8E1B72E9}"/>
    <dgm:cxn modelId="{5D8BFD03-7C7B-42B9-9E1D-279472CB89B2}" srcId="{C7FC1CE8-7531-47A4-B9E5-8E0B39313A98}" destId="{55C3FA11-A4AA-4A67-AA48-74ED9789D910}" srcOrd="1" destOrd="0" parTransId="{DC263CCD-36E1-42D4-A83E-47799A409B35}" sibTransId="{25560C2D-3538-45CA-941C-7B6FF908A06F}"/>
    <dgm:cxn modelId="{2F0CBB0A-05F3-4546-8473-ABA131FB4833}" srcId="{043CEF28-C99C-40E5-A058-4606555D4BBE}" destId="{CF0842EE-0830-4102-ABE5-E20628B7C548}" srcOrd="0" destOrd="0" parTransId="{BED6D6EF-2564-49FF-9BD9-83A5C83AA907}" sibTransId="{1233415A-B681-434B-90A7-1013BCBB49C9}"/>
    <dgm:cxn modelId="{11703B85-B2E2-48C8-9B4C-5F62C52D1283}" srcId="{CF0842EE-0830-4102-ABE5-E20628B7C548}" destId="{EA0BFC17-1B92-4572-8116-618428CC1790}" srcOrd="1" destOrd="0" parTransId="{091A6A92-D4A5-41A4-8A89-14A3CDA551D4}" sibTransId="{10412817-6664-4115-9BDC-2287874212E7}"/>
    <dgm:cxn modelId="{FFBDA703-5EB8-4289-9479-B2B0F8ADA017}" srcId="{C7FC1CE8-7531-47A4-B9E5-8E0B39313A98}" destId="{B18B414B-A9A7-46DF-AC8F-91024F6BA419}" srcOrd="0" destOrd="0" parTransId="{0C35010C-0363-4A15-A0B9-5C9B42ED208F}" sibTransId="{BFDCAADD-6A7B-43E9-9E87-F0A667A088A7}"/>
    <dgm:cxn modelId="{00FC662F-BFA8-4FBA-82A3-0CB9F269692C}" type="presOf" srcId="{81B3AA8D-46C7-4A20-B43C-B2BEFB56B6EE}" destId="{49C97ADE-C3CF-4D43-91F0-457B8CFDF2CC}" srcOrd="0" destOrd="0" presId="urn:microsoft.com/office/officeart/2005/8/layout/hProcess4"/>
    <dgm:cxn modelId="{DFD976B2-DF44-45AE-BECC-0662F326A5F2}" type="presOf" srcId="{B18B414B-A9A7-46DF-AC8F-91024F6BA419}" destId="{B688E66A-3131-43A9-B09C-C5EC7903CE1F}" srcOrd="0" destOrd="0" presId="urn:microsoft.com/office/officeart/2005/8/layout/hProcess4"/>
    <dgm:cxn modelId="{BA071AC8-84EF-4B61-905E-8163DC40069B}" srcId="{043CEF28-C99C-40E5-A058-4606555D4BBE}" destId="{C7FC1CE8-7531-47A4-B9E5-8E0B39313A98}" srcOrd="1" destOrd="0" parTransId="{4A44C0D8-A25F-47EE-BDFC-3A94A8A38A40}" sibTransId="{2E8AC182-1F56-4C53-8438-FF20AFE6ECB0}"/>
    <dgm:cxn modelId="{31D8EB9C-F252-4074-87DD-2A2166E5EE76}" type="presOf" srcId="{2E8AC182-1F56-4C53-8438-FF20AFE6ECB0}" destId="{A4D7969F-A980-4909-BDAF-D1971DB10F1A}" srcOrd="0" destOrd="0" presId="urn:microsoft.com/office/officeart/2005/8/layout/hProcess4"/>
    <dgm:cxn modelId="{864AEE61-8F76-4600-A88C-C356ED51A1F0}" type="presOf" srcId="{55C3FA11-A4AA-4A67-AA48-74ED9789D910}" destId="{B688E66A-3131-43A9-B09C-C5EC7903CE1F}" srcOrd="0" destOrd="1" presId="urn:microsoft.com/office/officeart/2005/8/layout/hProcess4"/>
    <dgm:cxn modelId="{75E781EF-CA2D-4612-A306-330E3B68EF96}" srcId="{CF0842EE-0830-4102-ABE5-E20628B7C548}" destId="{1D8C6D35-B3DF-4B23-B945-D5A43B01AC6D}" srcOrd="2" destOrd="0" parTransId="{CD6E09F5-EF83-4EF2-A894-2E43F8638352}" sibTransId="{A069FC0D-5C0A-4D8F-8CEB-706D5E9DD521}"/>
    <dgm:cxn modelId="{F591A28C-6864-4681-A145-4E7BDD406258}" type="presOf" srcId="{C7FC1CE8-7531-47A4-B9E5-8E0B39313A98}" destId="{2AD4C971-8C20-434D-8ED1-24AC84F25676}" srcOrd="0" destOrd="0" presId="urn:microsoft.com/office/officeart/2005/8/layout/hProcess4"/>
    <dgm:cxn modelId="{22E46DE2-0F1F-46E5-AD7D-862A6C339AEE}" type="presOf" srcId="{EA0BFC17-1B92-4572-8116-618428CC1790}" destId="{F12BED50-9024-41E5-A36D-610DCE22ED6B}" srcOrd="0" destOrd="1" presId="urn:microsoft.com/office/officeart/2005/8/layout/hProcess4"/>
    <dgm:cxn modelId="{9DB04771-4BAA-4B64-B3F8-E6FDDF4904D1}" type="presOf" srcId="{E7CE1488-E982-42B8-AE87-0522E8235C38}" destId="{7E17D800-4C50-4C3E-833E-49B62E9CB2D9}" srcOrd="1" destOrd="1" presId="urn:microsoft.com/office/officeart/2005/8/layout/hProcess4"/>
    <dgm:cxn modelId="{19D4B90D-886F-45E4-BF6D-E6537571FE19}" type="presOf" srcId="{55C3FA11-A4AA-4A67-AA48-74ED9789D910}" destId="{6BC82447-5814-451C-9A93-E5BC0CDFC6FC}" srcOrd="1" destOrd="1" presId="urn:microsoft.com/office/officeart/2005/8/layout/hProcess4"/>
    <dgm:cxn modelId="{1938CC6A-F0F9-4E51-B3AE-ED7037201641}" type="presParOf" srcId="{E3F65EC5-66DB-4F12-80E5-62B346A0BB35}" destId="{777377E1-3715-4724-8630-9EF02D2DF06E}" srcOrd="0" destOrd="0" presId="urn:microsoft.com/office/officeart/2005/8/layout/hProcess4"/>
    <dgm:cxn modelId="{DE61802E-7F83-4ED6-BD6F-D11EF87ADF85}" type="presParOf" srcId="{E3F65EC5-66DB-4F12-80E5-62B346A0BB35}" destId="{F0638339-447C-4D27-B645-89CA7E1C5597}" srcOrd="1" destOrd="0" presId="urn:microsoft.com/office/officeart/2005/8/layout/hProcess4"/>
    <dgm:cxn modelId="{C5E74515-67D7-4CAD-BF2D-4A03768C6F1A}" type="presParOf" srcId="{E3F65EC5-66DB-4F12-80E5-62B346A0BB35}" destId="{D0D4B966-22A0-45C2-A27F-E9F7D26BECFB}" srcOrd="2" destOrd="0" presId="urn:microsoft.com/office/officeart/2005/8/layout/hProcess4"/>
    <dgm:cxn modelId="{0D4E9CF0-F4E7-4766-A1F0-3D8E882E18EF}" type="presParOf" srcId="{D0D4B966-22A0-45C2-A27F-E9F7D26BECFB}" destId="{3A4F94B6-38B3-4479-8E99-FA61CEC983D6}" srcOrd="0" destOrd="0" presId="urn:microsoft.com/office/officeart/2005/8/layout/hProcess4"/>
    <dgm:cxn modelId="{9338997D-6B8C-4C28-8810-A2862442BF34}" type="presParOf" srcId="{3A4F94B6-38B3-4479-8E99-FA61CEC983D6}" destId="{D82894C3-0E6E-425B-9B0C-BE10725F24BC}" srcOrd="0" destOrd="0" presId="urn:microsoft.com/office/officeart/2005/8/layout/hProcess4"/>
    <dgm:cxn modelId="{499ED071-6087-4DB8-A9FF-DC82AFB8DF4D}" type="presParOf" srcId="{3A4F94B6-38B3-4479-8E99-FA61CEC983D6}" destId="{F12BED50-9024-41E5-A36D-610DCE22ED6B}" srcOrd="1" destOrd="0" presId="urn:microsoft.com/office/officeart/2005/8/layout/hProcess4"/>
    <dgm:cxn modelId="{A19F5416-785D-4368-86C2-B4139C4A091B}" type="presParOf" srcId="{3A4F94B6-38B3-4479-8E99-FA61CEC983D6}" destId="{D29896F5-BC96-435A-BF3A-038949214A67}" srcOrd="2" destOrd="0" presId="urn:microsoft.com/office/officeart/2005/8/layout/hProcess4"/>
    <dgm:cxn modelId="{8AD33EC2-59BA-40A7-9F26-8323715BAA1A}" type="presParOf" srcId="{3A4F94B6-38B3-4479-8E99-FA61CEC983D6}" destId="{565C0381-EBD7-4A0F-91DF-2BE3BEEC522E}" srcOrd="3" destOrd="0" presId="urn:microsoft.com/office/officeart/2005/8/layout/hProcess4"/>
    <dgm:cxn modelId="{15286D41-29C1-4734-A598-972A9D1AFF24}" type="presParOf" srcId="{3A4F94B6-38B3-4479-8E99-FA61CEC983D6}" destId="{D8AD471B-ED81-41E4-B694-C77D4AF83E8B}" srcOrd="4" destOrd="0" presId="urn:microsoft.com/office/officeart/2005/8/layout/hProcess4"/>
    <dgm:cxn modelId="{FB3EEACB-8724-4716-9614-DE06ADF11265}" type="presParOf" srcId="{D0D4B966-22A0-45C2-A27F-E9F7D26BECFB}" destId="{3F64DF34-C3D0-4A86-86CD-B7567E9F5DE5}" srcOrd="1" destOrd="0" presId="urn:microsoft.com/office/officeart/2005/8/layout/hProcess4"/>
    <dgm:cxn modelId="{688F2E8C-306F-4C25-814E-512DDBCB614E}" type="presParOf" srcId="{D0D4B966-22A0-45C2-A27F-E9F7D26BECFB}" destId="{09115377-721E-4478-B89D-C4F96CB3C0AE}" srcOrd="2" destOrd="0" presId="urn:microsoft.com/office/officeart/2005/8/layout/hProcess4"/>
    <dgm:cxn modelId="{51B34144-BE7D-40B9-B963-1AD96FB85705}" type="presParOf" srcId="{09115377-721E-4478-B89D-C4F96CB3C0AE}" destId="{BF723AAF-5C78-4428-9112-3F1ACD19071E}" srcOrd="0" destOrd="0" presId="urn:microsoft.com/office/officeart/2005/8/layout/hProcess4"/>
    <dgm:cxn modelId="{AC86EAAB-7FF0-4B22-B42E-A480C03BAD4C}" type="presParOf" srcId="{09115377-721E-4478-B89D-C4F96CB3C0AE}" destId="{B688E66A-3131-43A9-B09C-C5EC7903CE1F}" srcOrd="1" destOrd="0" presId="urn:microsoft.com/office/officeart/2005/8/layout/hProcess4"/>
    <dgm:cxn modelId="{81592810-2258-447F-A238-B1F354EE431E}" type="presParOf" srcId="{09115377-721E-4478-B89D-C4F96CB3C0AE}" destId="{6BC82447-5814-451C-9A93-E5BC0CDFC6FC}" srcOrd="2" destOrd="0" presId="urn:microsoft.com/office/officeart/2005/8/layout/hProcess4"/>
    <dgm:cxn modelId="{1BCAB9B0-1C55-482E-BEE1-DE9C66148B3A}" type="presParOf" srcId="{09115377-721E-4478-B89D-C4F96CB3C0AE}" destId="{2AD4C971-8C20-434D-8ED1-24AC84F25676}" srcOrd="3" destOrd="0" presId="urn:microsoft.com/office/officeart/2005/8/layout/hProcess4"/>
    <dgm:cxn modelId="{C8551601-A61B-4609-9E45-A5A674536C1D}" type="presParOf" srcId="{09115377-721E-4478-B89D-C4F96CB3C0AE}" destId="{7443CB1B-5D14-4DA7-96A1-4E804791D3AD}" srcOrd="4" destOrd="0" presId="urn:microsoft.com/office/officeart/2005/8/layout/hProcess4"/>
    <dgm:cxn modelId="{3344A112-E95D-4C95-BE0E-352CCF078A1F}" type="presParOf" srcId="{D0D4B966-22A0-45C2-A27F-E9F7D26BECFB}" destId="{A4D7969F-A980-4909-BDAF-D1971DB10F1A}" srcOrd="3" destOrd="0" presId="urn:microsoft.com/office/officeart/2005/8/layout/hProcess4"/>
    <dgm:cxn modelId="{D775B42D-E689-4EDF-AAE8-756C1D57A468}" type="presParOf" srcId="{D0D4B966-22A0-45C2-A27F-E9F7D26BECFB}" destId="{DCE3AEE7-294A-45D4-8EE2-FB05CACD40C6}" srcOrd="4" destOrd="0" presId="urn:microsoft.com/office/officeart/2005/8/layout/hProcess4"/>
    <dgm:cxn modelId="{858CFB53-08FE-4D39-BC7C-33D8EB123183}" type="presParOf" srcId="{DCE3AEE7-294A-45D4-8EE2-FB05CACD40C6}" destId="{E023859F-628D-43F2-A284-945EA76A1E29}" srcOrd="0" destOrd="0" presId="urn:microsoft.com/office/officeart/2005/8/layout/hProcess4"/>
    <dgm:cxn modelId="{CFBA4E7D-763C-4394-B294-2551008E573B}" type="presParOf" srcId="{DCE3AEE7-294A-45D4-8EE2-FB05CACD40C6}" destId="{6EE60718-F2B8-4CCD-8410-213ABEBA75B4}" srcOrd="1" destOrd="0" presId="urn:microsoft.com/office/officeart/2005/8/layout/hProcess4"/>
    <dgm:cxn modelId="{059C7E9B-87BE-4113-89FA-AB272192E3C8}" type="presParOf" srcId="{DCE3AEE7-294A-45D4-8EE2-FB05CACD40C6}" destId="{7E17D800-4C50-4C3E-833E-49B62E9CB2D9}" srcOrd="2" destOrd="0" presId="urn:microsoft.com/office/officeart/2005/8/layout/hProcess4"/>
    <dgm:cxn modelId="{7358D67B-94DE-43B4-94C1-35F140930799}" type="presParOf" srcId="{DCE3AEE7-294A-45D4-8EE2-FB05CACD40C6}" destId="{BDEC6600-3E2C-408F-9856-ACC0FD5EE68C}" srcOrd="3" destOrd="0" presId="urn:microsoft.com/office/officeart/2005/8/layout/hProcess4"/>
    <dgm:cxn modelId="{371E8885-D953-44CB-A0DD-E71F77BBF9C6}" type="presParOf" srcId="{DCE3AEE7-294A-45D4-8EE2-FB05CACD40C6}" destId="{3BEA3F5C-401D-4300-86DB-6B4A34BF0DE5}" srcOrd="4" destOrd="0" presId="urn:microsoft.com/office/officeart/2005/8/layout/hProcess4"/>
    <dgm:cxn modelId="{A0C70ECA-55B8-4628-B782-C2E701EEB405}" type="presParOf" srcId="{D0D4B966-22A0-45C2-A27F-E9F7D26BECFB}" destId="{2A031673-FB0A-471F-A3CE-72FB5C853B65}" srcOrd="5" destOrd="0" presId="urn:microsoft.com/office/officeart/2005/8/layout/hProcess4"/>
    <dgm:cxn modelId="{C23BD8EB-20DF-488E-985F-68407D9E3FE3}" type="presParOf" srcId="{D0D4B966-22A0-45C2-A27F-E9F7D26BECFB}" destId="{433F4D16-AC4A-403A-B65F-890B2F9DE495}" srcOrd="6" destOrd="0" presId="urn:microsoft.com/office/officeart/2005/8/layout/hProcess4"/>
    <dgm:cxn modelId="{9C54DB00-78CC-4109-AC37-5D53273EC003}" type="presParOf" srcId="{433F4D16-AC4A-403A-B65F-890B2F9DE495}" destId="{B68B6C11-7EA2-4637-9062-00C5EFB50577}" srcOrd="0" destOrd="0" presId="urn:microsoft.com/office/officeart/2005/8/layout/hProcess4"/>
    <dgm:cxn modelId="{DA7D3187-B263-4A35-840F-F60AAA38FB53}" type="presParOf" srcId="{433F4D16-AC4A-403A-B65F-890B2F9DE495}" destId="{11E030B6-16E0-4B46-ABD4-9C7CAE47E22C}" srcOrd="1" destOrd="0" presId="urn:microsoft.com/office/officeart/2005/8/layout/hProcess4"/>
    <dgm:cxn modelId="{6675FBEF-3215-44B8-859D-5E9D094C09F2}" type="presParOf" srcId="{433F4D16-AC4A-403A-B65F-890B2F9DE495}" destId="{2A053439-7CA2-437B-84B7-2EABCF3E3899}" srcOrd="2" destOrd="0" presId="urn:microsoft.com/office/officeart/2005/8/layout/hProcess4"/>
    <dgm:cxn modelId="{3699E434-D802-4F88-8B7C-FD4F0BBBCAD2}" type="presParOf" srcId="{433F4D16-AC4A-403A-B65F-890B2F9DE495}" destId="{49C97ADE-C3CF-4D43-91F0-457B8CFDF2CC}" srcOrd="3" destOrd="0" presId="urn:microsoft.com/office/officeart/2005/8/layout/hProcess4"/>
    <dgm:cxn modelId="{0138DA71-5EE8-4241-9B1A-805658CD2B38}" type="presParOf" srcId="{433F4D16-AC4A-403A-B65F-890B2F9DE495}" destId="{DD073A3E-36A9-430B-9C16-55BD82ED0432}" srcOrd="4" destOrd="0" presId="urn:microsoft.com/office/officeart/2005/8/layout/hProcess4"/>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E062C6-1F7F-412D-8DEC-FEE9DA6741D3}"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C10BA34A-5690-4E65-8F96-C3952916866D}">
      <dgm:prSet phldrT="[텍스트]" custT="1"/>
      <dgm:spPr>
        <a:solidFill>
          <a:schemeClr val="accent6">
            <a:lumMod val="75000"/>
          </a:schemeClr>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열처리</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F50B3BC-A03C-428E-9C54-1D201A788F89}" type="par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70C6B57-A04C-46FD-8987-2F08BE6EF696}" type="sib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DB204F5-5676-4339-8B9C-609A158D7A1B}">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9160A9B-C304-4CAD-9F71-F8EC486C3717}" type="par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630F438-6CC4-4EF6-82B1-514374EA5F14}" type="sib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C27AE7A-3EC5-410C-BB00-B775C71D5DDC}">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MCT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드릴</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BC39974-384E-4FE5-BF09-0A575998B341}" type="par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CC53512-0CE8-4703-A58D-0E98AB23B8B1}" type="sib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A3E2B8A3-66F1-4625-AE19-2F99ABB8A2BA}">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밀링</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7125C8DE-AA2B-4BD6-8871-E7193EE0C664}" type="par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7753AC70-7CA3-497A-A07E-223071BB2511}" type="sib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75A7A6DC-9A07-4733-90B1-E30F8262F072}">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버니싱</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6E7D5A31-27B4-42D5-A25F-BAE9E4020A8B}" type="parTrans" cxnId="{E2ECD2B5-6338-4D2E-B043-1D6169C172E1}">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D33A223F-52A1-40F3-864C-10C9697F0C17}" type="sibTrans" cxnId="{E2ECD2B5-6338-4D2E-B043-1D6169C172E1}">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46215E80-3E3D-4EC3-9335-0C926888E46C}">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디버링</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D3A4A0B8-B8ED-47BE-B9CE-0493349A74AA}" type="parTrans" cxnId="{BB9DBD42-4B86-4A84-92DF-E20136A3474B}">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66DAFE3F-532E-41D1-87CA-C1AC4E96A3B9}" type="sibTrans" cxnId="{BB9DBD42-4B86-4A84-92DF-E20136A3474B}">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3F51CC8-9BF7-4AF1-B30D-A92C20E806E1}">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초음파 세척</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A0A1B1E-D048-4914-9F04-3EA0417AF176}" type="par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B065877-C7B0-42CB-B2CF-3437627E805F}" type="sib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8675AD31-FA80-4396-84E9-169E3174502C}">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100%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자동검사</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Poke </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yoke</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1245F97-9B41-411D-BBD5-923942131E39}" type="par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FDB70AFF-F032-420B-A90C-F2656AEB3848}" type="sib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C94C43D4-448E-4CF4-BCD2-53F214620965}" type="pres">
      <dgm:prSet presAssocID="{07E062C6-1F7F-412D-8DEC-FEE9DA6741D3}" presName="Name0" presStyleCnt="0">
        <dgm:presLayoutVars>
          <dgm:dir/>
          <dgm:animLvl val="lvl"/>
          <dgm:resizeHandles val="exact"/>
        </dgm:presLayoutVars>
      </dgm:prSet>
      <dgm:spPr/>
      <dgm:t>
        <a:bodyPr/>
        <a:lstStyle/>
        <a:p>
          <a:pPr latinLnBrk="1"/>
          <a:endParaRPr lang="ko-KR" altLang="en-US"/>
        </a:p>
      </dgm:t>
    </dgm:pt>
    <dgm:pt modelId="{2742384A-07EA-4949-89C0-13AC8D24FD87}" type="pres">
      <dgm:prSet presAssocID="{C10BA34A-5690-4E65-8F96-C3952916866D}" presName="linNode" presStyleCnt="0"/>
      <dgm:spPr/>
    </dgm:pt>
    <dgm:pt modelId="{40E0CCEC-592E-45A5-AB8B-660137D205A6}" type="pres">
      <dgm:prSet presAssocID="{C10BA34A-5690-4E65-8F96-C3952916866D}" presName="parentText" presStyleLbl="node1" presStyleIdx="0" presStyleCnt="8" custScaleX="248538">
        <dgm:presLayoutVars>
          <dgm:chMax val="1"/>
          <dgm:bulletEnabled val="1"/>
        </dgm:presLayoutVars>
      </dgm:prSet>
      <dgm:spPr/>
      <dgm:t>
        <a:bodyPr/>
        <a:lstStyle/>
        <a:p>
          <a:pPr latinLnBrk="1"/>
          <a:endParaRPr lang="ko-KR" altLang="en-US"/>
        </a:p>
      </dgm:t>
    </dgm:pt>
    <dgm:pt modelId="{3FE7EA8A-562E-4159-8D87-53F5D835C555}" type="pres">
      <dgm:prSet presAssocID="{270C6B57-A04C-46FD-8987-2F08BE6EF696}" presName="sp" presStyleCnt="0"/>
      <dgm:spPr/>
    </dgm:pt>
    <dgm:pt modelId="{27C33000-EE5F-4007-9C8E-C2DE40BF8C6E}" type="pres">
      <dgm:prSet presAssocID="{2DB204F5-5676-4339-8B9C-609A158D7A1B}" presName="linNode" presStyleCnt="0"/>
      <dgm:spPr/>
    </dgm:pt>
    <dgm:pt modelId="{7CB26175-1499-46CA-824B-5FB73D1484FE}" type="pres">
      <dgm:prSet presAssocID="{2DB204F5-5676-4339-8B9C-609A158D7A1B}" presName="parentText" presStyleLbl="node1" presStyleIdx="1" presStyleCnt="8" custScaleX="248538">
        <dgm:presLayoutVars>
          <dgm:chMax val="1"/>
          <dgm:bulletEnabled val="1"/>
        </dgm:presLayoutVars>
      </dgm:prSet>
      <dgm:spPr/>
      <dgm:t>
        <a:bodyPr/>
        <a:lstStyle/>
        <a:p>
          <a:pPr latinLnBrk="1"/>
          <a:endParaRPr lang="ko-KR" altLang="en-US"/>
        </a:p>
      </dgm:t>
    </dgm:pt>
    <dgm:pt modelId="{12C3C83D-44E0-4912-B9B7-7EF328F6805B}" type="pres">
      <dgm:prSet presAssocID="{F630F438-6CC4-4EF6-82B1-514374EA5F14}" presName="sp" presStyleCnt="0"/>
      <dgm:spPr/>
    </dgm:pt>
    <dgm:pt modelId="{2551001F-72E1-42DF-88E4-E0BDCB33DAF0}" type="pres">
      <dgm:prSet presAssocID="{FC27AE7A-3EC5-410C-BB00-B775C71D5DDC}" presName="linNode" presStyleCnt="0"/>
      <dgm:spPr/>
    </dgm:pt>
    <dgm:pt modelId="{C6FDBA73-78D5-4852-8314-3BF5523C431F}" type="pres">
      <dgm:prSet presAssocID="{FC27AE7A-3EC5-410C-BB00-B775C71D5DDC}" presName="parentText" presStyleLbl="node1" presStyleIdx="2" presStyleCnt="8" custScaleX="248538">
        <dgm:presLayoutVars>
          <dgm:chMax val="1"/>
          <dgm:bulletEnabled val="1"/>
        </dgm:presLayoutVars>
      </dgm:prSet>
      <dgm:spPr/>
      <dgm:t>
        <a:bodyPr/>
        <a:lstStyle/>
        <a:p>
          <a:pPr latinLnBrk="1"/>
          <a:endParaRPr lang="ko-KR" altLang="en-US"/>
        </a:p>
      </dgm:t>
    </dgm:pt>
    <dgm:pt modelId="{2E1994F3-9E4D-46E5-8A3A-DE24DAF5C000}" type="pres">
      <dgm:prSet presAssocID="{0CC53512-0CE8-4703-A58D-0E98AB23B8B1}" presName="sp" presStyleCnt="0"/>
      <dgm:spPr/>
    </dgm:pt>
    <dgm:pt modelId="{849BEC90-F728-42CA-9296-1F2D9AA4030A}" type="pres">
      <dgm:prSet presAssocID="{A3E2B8A3-66F1-4625-AE19-2F99ABB8A2BA}" presName="linNode" presStyleCnt="0"/>
      <dgm:spPr/>
    </dgm:pt>
    <dgm:pt modelId="{81A01F89-E6A4-4AC8-82FB-98E14E66A392}" type="pres">
      <dgm:prSet presAssocID="{A3E2B8A3-66F1-4625-AE19-2F99ABB8A2BA}" presName="parentText" presStyleLbl="node1" presStyleIdx="3" presStyleCnt="8" custScaleX="248538">
        <dgm:presLayoutVars>
          <dgm:chMax val="1"/>
          <dgm:bulletEnabled val="1"/>
        </dgm:presLayoutVars>
      </dgm:prSet>
      <dgm:spPr/>
      <dgm:t>
        <a:bodyPr/>
        <a:lstStyle/>
        <a:p>
          <a:pPr latinLnBrk="1"/>
          <a:endParaRPr lang="ko-KR" altLang="en-US"/>
        </a:p>
      </dgm:t>
    </dgm:pt>
    <dgm:pt modelId="{14994359-9711-4F55-BA36-359D8F438E16}" type="pres">
      <dgm:prSet presAssocID="{7753AC70-7CA3-497A-A07E-223071BB2511}" presName="sp" presStyleCnt="0"/>
      <dgm:spPr/>
    </dgm:pt>
    <dgm:pt modelId="{FE9BA8C8-238B-4CBD-8779-63B589B955CE}" type="pres">
      <dgm:prSet presAssocID="{75A7A6DC-9A07-4733-90B1-E30F8262F072}" presName="linNode" presStyleCnt="0"/>
      <dgm:spPr/>
    </dgm:pt>
    <dgm:pt modelId="{6D0F5A17-A15A-43CD-8184-D9F4419A59B4}" type="pres">
      <dgm:prSet presAssocID="{75A7A6DC-9A07-4733-90B1-E30F8262F072}" presName="parentText" presStyleLbl="node1" presStyleIdx="4" presStyleCnt="8" custScaleX="248538">
        <dgm:presLayoutVars>
          <dgm:chMax val="1"/>
          <dgm:bulletEnabled val="1"/>
        </dgm:presLayoutVars>
      </dgm:prSet>
      <dgm:spPr/>
      <dgm:t>
        <a:bodyPr/>
        <a:lstStyle/>
        <a:p>
          <a:pPr latinLnBrk="1"/>
          <a:endParaRPr lang="ko-KR" altLang="en-US"/>
        </a:p>
      </dgm:t>
    </dgm:pt>
    <dgm:pt modelId="{AB967F29-7650-4D66-BE19-CBF4A67C2E85}" type="pres">
      <dgm:prSet presAssocID="{D33A223F-52A1-40F3-864C-10C9697F0C17}" presName="sp" presStyleCnt="0"/>
      <dgm:spPr/>
    </dgm:pt>
    <dgm:pt modelId="{8F2FFC11-E2BB-4A9F-A88B-019F9B4E4AF1}" type="pres">
      <dgm:prSet presAssocID="{46215E80-3E3D-4EC3-9335-0C926888E46C}" presName="linNode" presStyleCnt="0"/>
      <dgm:spPr/>
    </dgm:pt>
    <dgm:pt modelId="{678D9096-E743-4393-9169-D7060999F1FE}" type="pres">
      <dgm:prSet presAssocID="{46215E80-3E3D-4EC3-9335-0C926888E46C}" presName="parentText" presStyleLbl="node1" presStyleIdx="5" presStyleCnt="8" custScaleX="248538">
        <dgm:presLayoutVars>
          <dgm:chMax val="1"/>
          <dgm:bulletEnabled val="1"/>
        </dgm:presLayoutVars>
      </dgm:prSet>
      <dgm:spPr/>
      <dgm:t>
        <a:bodyPr/>
        <a:lstStyle/>
        <a:p>
          <a:pPr latinLnBrk="1"/>
          <a:endParaRPr lang="ko-KR" altLang="en-US"/>
        </a:p>
      </dgm:t>
    </dgm:pt>
    <dgm:pt modelId="{3FB19175-2359-4812-B93B-0BBCBE7C76BF}" type="pres">
      <dgm:prSet presAssocID="{66DAFE3F-532E-41D1-87CA-C1AC4E96A3B9}" presName="sp" presStyleCnt="0"/>
      <dgm:spPr/>
    </dgm:pt>
    <dgm:pt modelId="{FA5B1F5C-B85A-4D71-A505-B2453C015BBC}" type="pres">
      <dgm:prSet presAssocID="{13F51CC8-9BF7-4AF1-B30D-A92C20E806E1}" presName="linNode" presStyleCnt="0"/>
      <dgm:spPr/>
    </dgm:pt>
    <dgm:pt modelId="{7741167D-98B5-4FD2-AAFA-0F0DB8810F5E}" type="pres">
      <dgm:prSet presAssocID="{13F51CC8-9BF7-4AF1-B30D-A92C20E806E1}" presName="parentText" presStyleLbl="node1" presStyleIdx="6" presStyleCnt="8" custScaleX="248538">
        <dgm:presLayoutVars>
          <dgm:chMax val="1"/>
          <dgm:bulletEnabled val="1"/>
        </dgm:presLayoutVars>
      </dgm:prSet>
      <dgm:spPr/>
      <dgm:t>
        <a:bodyPr/>
        <a:lstStyle/>
        <a:p>
          <a:pPr latinLnBrk="1"/>
          <a:endParaRPr lang="ko-KR" altLang="en-US"/>
        </a:p>
      </dgm:t>
    </dgm:pt>
    <dgm:pt modelId="{C9BADED1-1E46-4E76-8DD8-AEA399AF75FC}" type="pres">
      <dgm:prSet presAssocID="{1B065877-C7B0-42CB-B2CF-3437627E805F}" presName="sp" presStyleCnt="0"/>
      <dgm:spPr/>
    </dgm:pt>
    <dgm:pt modelId="{B45137BD-9CF7-4FF3-B697-D8A06A5EA442}" type="pres">
      <dgm:prSet presAssocID="{8675AD31-FA80-4396-84E9-169E3174502C}" presName="linNode" presStyleCnt="0"/>
      <dgm:spPr/>
    </dgm:pt>
    <dgm:pt modelId="{06CD1A4A-6534-44D4-BC6B-6A3A879317E4}" type="pres">
      <dgm:prSet presAssocID="{8675AD31-FA80-4396-84E9-169E3174502C}" presName="parentText" presStyleLbl="node1" presStyleIdx="7" presStyleCnt="8" custScaleX="248538">
        <dgm:presLayoutVars>
          <dgm:chMax val="1"/>
          <dgm:bulletEnabled val="1"/>
        </dgm:presLayoutVars>
      </dgm:prSet>
      <dgm:spPr/>
      <dgm:t>
        <a:bodyPr/>
        <a:lstStyle/>
        <a:p>
          <a:pPr latinLnBrk="1"/>
          <a:endParaRPr lang="ko-KR" altLang="en-US"/>
        </a:p>
      </dgm:t>
    </dgm:pt>
  </dgm:ptLst>
  <dgm:cxnLst>
    <dgm:cxn modelId="{997667B4-50EE-4921-998A-FE25ED2C01C2}" srcId="{07E062C6-1F7F-412D-8DEC-FEE9DA6741D3}" destId="{2DB204F5-5676-4339-8B9C-609A158D7A1B}" srcOrd="1" destOrd="0" parTransId="{89160A9B-C304-4CAD-9F71-F8EC486C3717}" sibTransId="{F630F438-6CC4-4EF6-82B1-514374EA5F14}"/>
    <dgm:cxn modelId="{BC7A8E3C-3F5B-4D32-AB87-C1F1D5CE4C29}" srcId="{07E062C6-1F7F-412D-8DEC-FEE9DA6741D3}" destId="{8675AD31-FA80-4396-84E9-169E3174502C}" srcOrd="7" destOrd="0" parTransId="{F1245F97-9B41-411D-BBD5-923942131E39}" sibTransId="{FDB70AFF-F032-420B-A90C-F2656AEB3848}"/>
    <dgm:cxn modelId="{A9D7850D-4D03-4632-9F28-E64DC98759E2}" type="presOf" srcId="{75A7A6DC-9A07-4733-90B1-E30F8262F072}" destId="{6D0F5A17-A15A-43CD-8184-D9F4419A59B4}" srcOrd="0" destOrd="0" presId="urn:microsoft.com/office/officeart/2005/8/layout/vList5"/>
    <dgm:cxn modelId="{CB424B1A-55CB-4D62-9B26-CD42F666C193}" type="presOf" srcId="{FC27AE7A-3EC5-410C-BB00-B775C71D5DDC}" destId="{C6FDBA73-78D5-4852-8314-3BF5523C431F}" srcOrd="0" destOrd="0" presId="urn:microsoft.com/office/officeart/2005/8/layout/vList5"/>
    <dgm:cxn modelId="{6B934811-9422-40EB-BB1E-CA2693FB4977}" type="presOf" srcId="{13F51CC8-9BF7-4AF1-B30D-A92C20E806E1}" destId="{7741167D-98B5-4FD2-AAFA-0F0DB8810F5E}" srcOrd="0" destOrd="0" presId="urn:microsoft.com/office/officeart/2005/8/layout/vList5"/>
    <dgm:cxn modelId="{45A95F7B-03C1-45C7-9DFA-99477A84AA43}" type="presOf" srcId="{8675AD31-FA80-4396-84E9-169E3174502C}" destId="{06CD1A4A-6534-44D4-BC6B-6A3A879317E4}" srcOrd="0" destOrd="0" presId="urn:microsoft.com/office/officeart/2005/8/layout/vList5"/>
    <dgm:cxn modelId="{E2ECD2B5-6338-4D2E-B043-1D6169C172E1}" srcId="{07E062C6-1F7F-412D-8DEC-FEE9DA6741D3}" destId="{75A7A6DC-9A07-4733-90B1-E30F8262F072}" srcOrd="4" destOrd="0" parTransId="{6E7D5A31-27B4-42D5-A25F-BAE9E4020A8B}" sibTransId="{D33A223F-52A1-40F3-864C-10C9697F0C17}"/>
    <dgm:cxn modelId="{E8E2C9C0-8ABE-4152-9F43-090C005DDE17}" srcId="{07E062C6-1F7F-412D-8DEC-FEE9DA6741D3}" destId="{C10BA34A-5690-4E65-8F96-C3952916866D}" srcOrd="0" destOrd="0" parTransId="{8F50B3BC-A03C-428E-9C54-1D201A788F89}" sibTransId="{270C6B57-A04C-46FD-8987-2F08BE6EF696}"/>
    <dgm:cxn modelId="{99041480-4285-4006-8013-AD7419505418}" type="presOf" srcId="{A3E2B8A3-66F1-4625-AE19-2F99ABB8A2BA}" destId="{81A01F89-E6A4-4AC8-82FB-98E14E66A392}" srcOrd="0" destOrd="0" presId="urn:microsoft.com/office/officeart/2005/8/layout/vList5"/>
    <dgm:cxn modelId="{646A492F-B5C1-48BD-8203-80FEE8078567}" srcId="{07E062C6-1F7F-412D-8DEC-FEE9DA6741D3}" destId="{A3E2B8A3-66F1-4625-AE19-2F99ABB8A2BA}" srcOrd="3" destOrd="0" parTransId="{7125C8DE-AA2B-4BD6-8871-E7193EE0C664}" sibTransId="{7753AC70-7CA3-497A-A07E-223071BB2511}"/>
    <dgm:cxn modelId="{ECB99524-83E6-41CD-B99F-2D7C8C937D1E}" type="presOf" srcId="{2DB204F5-5676-4339-8B9C-609A158D7A1B}" destId="{7CB26175-1499-46CA-824B-5FB73D1484FE}" srcOrd="0" destOrd="0" presId="urn:microsoft.com/office/officeart/2005/8/layout/vList5"/>
    <dgm:cxn modelId="{C38058EE-748B-40C8-AD67-FB601AA8D731}" type="presOf" srcId="{C10BA34A-5690-4E65-8F96-C3952916866D}" destId="{40E0CCEC-592E-45A5-AB8B-660137D205A6}" srcOrd="0" destOrd="0" presId="urn:microsoft.com/office/officeart/2005/8/layout/vList5"/>
    <dgm:cxn modelId="{69CA7682-E182-4D9C-9A91-C273473D20CC}" type="presOf" srcId="{46215E80-3E3D-4EC3-9335-0C926888E46C}" destId="{678D9096-E743-4393-9169-D7060999F1FE}" srcOrd="0" destOrd="0" presId="urn:microsoft.com/office/officeart/2005/8/layout/vList5"/>
    <dgm:cxn modelId="{BB9DBD42-4B86-4A84-92DF-E20136A3474B}" srcId="{07E062C6-1F7F-412D-8DEC-FEE9DA6741D3}" destId="{46215E80-3E3D-4EC3-9335-0C926888E46C}" srcOrd="5" destOrd="0" parTransId="{D3A4A0B8-B8ED-47BE-B9CE-0493349A74AA}" sibTransId="{66DAFE3F-532E-41D1-87CA-C1AC4E96A3B9}"/>
    <dgm:cxn modelId="{3DB49262-0484-4304-91AC-D2F483B841A7}" srcId="{07E062C6-1F7F-412D-8DEC-FEE9DA6741D3}" destId="{13F51CC8-9BF7-4AF1-B30D-A92C20E806E1}" srcOrd="6" destOrd="0" parTransId="{8A0A1B1E-D048-4914-9F04-3EA0417AF176}" sibTransId="{1B065877-C7B0-42CB-B2CF-3437627E805F}"/>
    <dgm:cxn modelId="{5E0B9768-63B5-493E-B6EF-D1D79AF17C5B}" type="presOf" srcId="{07E062C6-1F7F-412D-8DEC-FEE9DA6741D3}" destId="{C94C43D4-448E-4CF4-BCD2-53F214620965}" srcOrd="0" destOrd="0" presId="urn:microsoft.com/office/officeart/2005/8/layout/vList5"/>
    <dgm:cxn modelId="{2BC7025E-F332-4B3B-A141-EBEAD770C5CA}" srcId="{07E062C6-1F7F-412D-8DEC-FEE9DA6741D3}" destId="{FC27AE7A-3EC5-410C-BB00-B775C71D5DDC}" srcOrd="2" destOrd="0" parTransId="{8BC39974-384E-4FE5-BF09-0A575998B341}" sibTransId="{0CC53512-0CE8-4703-A58D-0E98AB23B8B1}"/>
    <dgm:cxn modelId="{C3871628-02E3-4FCF-AF41-A6E11C805244}" type="presParOf" srcId="{C94C43D4-448E-4CF4-BCD2-53F214620965}" destId="{2742384A-07EA-4949-89C0-13AC8D24FD87}" srcOrd="0" destOrd="0" presId="urn:microsoft.com/office/officeart/2005/8/layout/vList5"/>
    <dgm:cxn modelId="{8D3CDA33-C6F7-4BEB-B959-EB8324243702}" type="presParOf" srcId="{2742384A-07EA-4949-89C0-13AC8D24FD87}" destId="{40E0CCEC-592E-45A5-AB8B-660137D205A6}" srcOrd="0" destOrd="0" presId="urn:microsoft.com/office/officeart/2005/8/layout/vList5"/>
    <dgm:cxn modelId="{0F759861-C876-4A0A-9FE2-1EEF6CADF425}" type="presParOf" srcId="{C94C43D4-448E-4CF4-BCD2-53F214620965}" destId="{3FE7EA8A-562E-4159-8D87-53F5D835C555}" srcOrd="1" destOrd="0" presId="urn:microsoft.com/office/officeart/2005/8/layout/vList5"/>
    <dgm:cxn modelId="{F3593613-09EC-427E-B5C8-A92D5B4FC3FF}" type="presParOf" srcId="{C94C43D4-448E-4CF4-BCD2-53F214620965}" destId="{27C33000-EE5F-4007-9C8E-C2DE40BF8C6E}" srcOrd="2" destOrd="0" presId="urn:microsoft.com/office/officeart/2005/8/layout/vList5"/>
    <dgm:cxn modelId="{FE52B14F-C3EE-4204-A0E6-3EC463338BA6}" type="presParOf" srcId="{27C33000-EE5F-4007-9C8E-C2DE40BF8C6E}" destId="{7CB26175-1499-46CA-824B-5FB73D1484FE}" srcOrd="0" destOrd="0" presId="urn:microsoft.com/office/officeart/2005/8/layout/vList5"/>
    <dgm:cxn modelId="{CE9F0506-C046-4378-950A-0423E06F88A8}" type="presParOf" srcId="{C94C43D4-448E-4CF4-BCD2-53F214620965}" destId="{12C3C83D-44E0-4912-B9B7-7EF328F6805B}" srcOrd="3" destOrd="0" presId="urn:microsoft.com/office/officeart/2005/8/layout/vList5"/>
    <dgm:cxn modelId="{3D486415-4C89-46D9-8666-086AFCA03F2A}" type="presParOf" srcId="{C94C43D4-448E-4CF4-BCD2-53F214620965}" destId="{2551001F-72E1-42DF-88E4-E0BDCB33DAF0}" srcOrd="4" destOrd="0" presId="urn:microsoft.com/office/officeart/2005/8/layout/vList5"/>
    <dgm:cxn modelId="{F9BA4911-B0A3-42C9-B3F2-45CC41EC6E52}" type="presParOf" srcId="{2551001F-72E1-42DF-88E4-E0BDCB33DAF0}" destId="{C6FDBA73-78D5-4852-8314-3BF5523C431F}" srcOrd="0" destOrd="0" presId="urn:microsoft.com/office/officeart/2005/8/layout/vList5"/>
    <dgm:cxn modelId="{EEB11367-C0A7-4FC3-AE21-5FF0BD206C33}" type="presParOf" srcId="{C94C43D4-448E-4CF4-BCD2-53F214620965}" destId="{2E1994F3-9E4D-46E5-8A3A-DE24DAF5C000}" srcOrd="5" destOrd="0" presId="urn:microsoft.com/office/officeart/2005/8/layout/vList5"/>
    <dgm:cxn modelId="{0493FB20-C921-42BB-A572-9C8D228D93FA}" type="presParOf" srcId="{C94C43D4-448E-4CF4-BCD2-53F214620965}" destId="{849BEC90-F728-42CA-9296-1F2D9AA4030A}" srcOrd="6" destOrd="0" presId="urn:microsoft.com/office/officeart/2005/8/layout/vList5"/>
    <dgm:cxn modelId="{1CA22164-2628-40AB-A388-8D807825FF77}" type="presParOf" srcId="{849BEC90-F728-42CA-9296-1F2D9AA4030A}" destId="{81A01F89-E6A4-4AC8-82FB-98E14E66A392}" srcOrd="0" destOrd="0" presId="urn:microsoft.com/office/officeart/2005/8/layout/vList5"/>
    <dgm:cxn modelId="{0697FA92-0984-4E5F-8864-37E27C5171DC}" type="presParOf" srcId="{C94C43D4-448E-4CF4-BCD2-53F214620965}" destId="{14994359-9711-4F55-BA36-359D8F438E16}" srcOrd="7" destOrd="0" presId="urn:microsoft.com/office/officeart/2005/8/layout/vList5"/>
    <dgm:cxn modelId="{AD708285-381B-4070-A4DE-ECDE93D15E3A}" type="presParOf" srcId="{C94C43D4-448E-4CF4-BCD2-53F214620965}" destId="{FE9BA8C8-238B-4CBD-8779-63B589B955CE}" srcOrd="8" destOrd="0" presId="urn:microsoft.com/office/officeart/2005/8/layout/vList5"/>
    <dgm:cxn modelId="{BDC055B8-3E45-43D4-AC1E-9CBA62B4A1F9}" type="presParOf" srcId="{FE9BA8C8-238B-4CBD-8779-63B589B955CE}" destId="{6D0F5A17-A15A-43CD-8184-D9F4419A59B4}" srcOrd="0" destOrd="0" presId="urn:microsoft.com/office/officeart/2005/8/layout/vList5"/>
    <dgm:cxn modelId="{24FA25D6-EADB-4B13-BC35-DD12C408EC44}" type="presParOf" srcId="{C94C43D4-448E-4CF4-BCD2-53F214620965}" destId="{AB967F29-7650-4D66-BE19-CBF4A67C2E85}" srcOrd="9" destOrd="0" presId="urn:microsoft.com/office/officeart/2005/8/layout/vList5"/>
    <dgm:cxn modelId="{999CEC55-EC4A-4B93-89FA-D3F380172F5F}" type="presParOf" srcId="{C94C43D4-448E-4CF4-BCD2-53F214620965}" destId="{8F2FFC11-E2BB-4A9F-A88B-019F9B4E4AF1}" srcOrd="10" destOrd="0" presId="urn:microsoft.com/office/officeart/2005/8/layout/vList5"/>
    <dgm:cxn modelId="{EE506D54-4A9A-4765-8347-5FF723308394}" type="presParOf" srcId="{8F2FFC11-E2BB-4A9F-A88B-019F9B4E4AF1}" destId="{678D9096-E743-4393-9169-D7060999F1FE}" srcOrd="0" destOrd="0" presId="urn:microsoft.com/office/officeart/2005/8/layout/vList5"/>
    <dgm:cxn modelId="{838203DD-E5BE-4C0F-AB87-D9ACB60DD46C}" type="presParOf" srcId="{C94C43D4-448E-4CF4-BCD2-53F214620965}" destId="{3FB19175-2359-4812-B93B-0BBCBE7C76BF}" srcOrd="11" destOrd="0" presId="urn:microsoft.com/office/officeart/2005/8/layout/vList5"/>
    <dgm:cxn modelId="{EF00E74C-405B-42E2-BEAF-59299CDF4971}" type="presParOf" srcId="{C94C43D4-448E-4CF4-BCD2-53F214620965}" destId="{FA5B1F5C-B85A-4D71-A505-B2453C015BBC}" srcOrd="12" destOrd="0" presId="urn:microsoft.com/office/officeart/2005/8/layout/vList5"/>
    <dgm:cxn modelId="{8069792B-668D-4042-9E8A-E6680C747443}" type="presParOf" srcId="{FA5B1F5C-B85A-4D71-A505-B2453C015BBC}" destId="{7741167D-98B5-4FD2-AAFA-0F0DB8810F5E}" srcOrd="0" destOrd="0" presId="urn:microsoft.com/office/officeart/2005/8/layout/vList5"/>
    <dgm:cxn modelId="{7979DCD0-FF8D-4ED4-AEC9-66BB32C21C52}" type="presParOf" srcId="{C94C43D4-448E-4CF4-BCD2-53F214620965}" destId="{C9BADED1-1E46-4E76-8DD8-AEA399AF75FC}" srcOrd="13" destOrd="0" presId="urn:microsoft.com/office/officeart/2005/8/layout/vList5"/>
    <dgm:cxn modelId="{24CF9E52-4EE6-44D4-916E-3E2EE225FF4D}" type="presParOf" srcId="{C94C43D4-448E-4CF4-BCD2-53F214620965}" destId="{B45137BD-9CF7-4FF3-B697-D8A06A5EA442}" srcOrd="14" destOrd="0" presId="urn:microsoft.com/office/officeart/2005/8/layout/vList5"/>
    <dgm:cxn modelId="{01D93303-3C6C-4DF8-9D0A-948E3E3C3C53}" type="presParOf" srcId="{B45137BD-9CF7-4FF3-B697-D8A06A5EA442}" destId="{06CD1A4A-6534-44D4-BC6B-6A3A879317E4}" srcOrd="0" destOrd="0" presId="urn:microsoft.com/office/officeart/2005/8/layout/vList5"/>
  </dgm:cxnLst>
  <dgm:bg>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E062C6-1F7F-412D-8DEC-FEE9DA6741D3}"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C10BA34A-5690-4E65-8F96-C3952916866D}">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Al. </a:t>
          </a:r>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다이캐스팅</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 </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(A380)</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F50B3BC-A03C-428E-9C54-1D201A788F89}" type="par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70C6B57-A04C-46FD-8987-2F08BE6EF696}" type="sib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DB204F5-5676-4339-8B9C-609A158D7A1B}">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Component MCT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9160A9B-C304-4CAD-9F71-F8EC486C3717}" type="par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630F438-6CC4-4EF6-82B1-514374EA5F14}" type="sib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C27AE7A-3EC5-410C-BB00-B775C71D5DDC}">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하우징</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 조립</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BC39974-384E-4FE5-BF09-0A575998B341}" type="par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CC53512-0CE8-4703-A58D-0E98AB23B8B1}" type="sib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A3E2B8A3-66F1-4625-AE19-2F99ABB8A2BA}">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조립품</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 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7125C8DE-AA2B-4BD6-8871-E7193EE0C664}" type="par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7753AC70-7CA3-497A-A07E-223071BB2511}" type="sib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3F51CC8-9BF7-4AF1-B30D-A92C20E806E1}">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세척</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A0A1B1E-D048-4914-9F04-3EA0417AF176}" type="par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B065877-C7B0-42CB-B2CF-3437627E805F}" type="sib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8675AD31-FA80-4396-84E9-169E3174502C}">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자동검사</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1245F97-9B41-411D-BBD5-923942131E39}" type="par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FDB70AFF-F032-420B-A90C-F2656AEB3848}" type="sib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C94C43D4-448E-4CF4-BCD2-53F214620965}" type="pres">
      <dgm:prSet presAssocID="{07E062C6-1F7F-412D-8DEC-FEE9DA6741D3}" presName="Name0" presStyleCnt="0">
        <dgm:presLayoutVars>
          <dgm:dir/>
          <dgm:animLvl val="lvl"/>
          <dgm:resizeHandles val="exact"/>
        </dgm:presLayoutVars>
      </dgm:prSet>
      <dgm:spPr/>
      <dgm:t>
        <a:bodyPr/>
        <a:lstStyle/>
        <a:p>
          <a:pPr latinLnBrk="1"/>
          <a:endParaRPr lang="ko-KR" altLang="en-US"/>
        </a:p>
      </dgm:t>
    </dgm:pt>
    <dgm:pt modelId="{2742384A-07EA-4949-89C0-13AC8D24FD87}" type="pres">
      <dgm:prSet presAssocID="{C10BA34A-5690-4E65-8F96-C3952916866D}" presName="linNode" presStyleCnt="0"/>
      <dgm:spPr/>
    </dgm:pt>
    <dgm:pt modelId="{40E0CCEC-592E-45A5-AB8B-660137D205A6}" type="pres">
      <dgm:prSet presAssocID="{C10BA34A-5690-4E65-8F96-C3952916866D}" presName="parentText" presStyleLbl="node1" presStyleIdx="0" presStyleCnt="6" custScaleX="248538">
        <dgm:presLayoutVars>
          <dgm:chMax val="1"/>
          <dgm:bulletEnabled val="1"/>
        </dgm:presLayoutVars>
      </dgm:prSet>
      <dgm:spPr/>
      <dgm:t>
        <a:bodyPr/>
        <a:lstStyle/>
        <a:p>
          <a:pPr latinLnBrk="1"/>
          <a:endParaRPr lang="ko-KR" altLang="en-US"/>
        </a:p>
      </dgm:t>
    </dgm:pt>
    <dgm:pt modelId="{3FE7EA8A-562E-4159-8D87-53F5D835C555}" type="pres">
      <dgm:prSet presAssocID="{270C6B57-A04C-46FD-8987-2F08BE6EF696}" presName="sp" presStyleCnt="0"/>
      <dgm:spPr/>
    </dgm:pt>
    <dgm:pt modelId="{27C33000-EE5F-4007-9C8E-C2DE40BF8C6E}" type="pres">
      <dgm:prSet presAssocID="{2DB204F5-5676-4339-8B9C-609A158D7A1B}" presName="linNode" presStyleCnt="0"/>
      <dgm:spPr/>
    </dgm:pt>
    <dgm:pt modelId="{7CB26175-1499-46CA-824B-5FB73D1484FE}" type="pres">
      <dgm:prSet presAssocID="{2DB204F5-5676-4339-8B9C-609A158D7A1B}" presName="parentText" presStyleLbl="node1" presStyleIdx="1" presStyleCnt="6" custScaleX="248538">
        <dgm:presLayoutVars>
          <dgm:chMax val="1"/>
          <dgm:bulletEnabled val="1"/>
        </dgm:presLayoutVars>
      </dgm:prSet>
      <dgm:spPr/>
      <dgm:t>
        <a:bodyPr/>
        <a:lstStyle/>
        <a:p>
          <a:pPr latinLnBrk="1"/>
          <a:endParaRPr lang="ko-KR" altLang="en-US"/>
        </a:p>
      </dgm:t>
    </dgm:pt>
    <dgm:pt modelId="{12C3C83D-44E0-4912-B9B7-7EF328F6805B}" type="pres">
      <dgm:prSet presAssocID="{F630F438-6CC4-4EF6-82B1-514374EA5F14}" presName="sp" presStyleCnt="0"/>
      <dgm:spPr/>
    </dgm:pt>
    <dgm:pt modelId="{2551001F-72E1-42DF-88E4-E0BDCB33DAF0}" type="pres">
      <dgm:prSet presAssocID="{FC27AE7A-3EC5-410C-BB00-B775C71D5DDC}" presName="linNode" presStyleCnt="0"/>
      <dgm:spPr/>
    </dgm:pt>
    <dgm:pt modelId="{C6FDBA73-78D5-4852-8314-3BF5523C431F}" type="pres">
      <dgm:prSet presAssocID="{FC27AE7A-3EC5-410C-BB00-B775C71D5DDC}" presName="parentText" presStyleLbl="node1" presStyleIdx="2" presStyleCnt="6" custScaleX="248538">
        <dgm:presLayoutVars>
          <dgm:chMax val="1"/>
          <dgm:bulletEnabled val="1"/>
        </dgm:presLayoutVars>
      </dgm:prSet>
      <dgm:spPr/>
      <dgm:t>
        <a:bodyPr/>
        <a:lstStyle/>
        <a:p>
          <a:pPr latinLnBrk="1"/>
          <a:endParaRPr lang="ko-KR" altLang="en-US"/>
        </a:p>
      </dgm:t>
    </dgm:pt>
    <dgm:pt modelId="{2E1994F3-9E4D-46E5-8A3A-DE24DAF5C000}" type="pres">
      <dgm:prSet presAssocID="{0CC53512-0CE8-4703-A58D-0E98AB23B8B1}" presName="sp" presStyleCnt="0"/>
      <dgm:spPr/>
    </dgm:pt>
    <dgm:pt modelId="{849BEC90-F728-42CA-9296-1F2D9AA4030A}" type="pres">
      <dgm:prSet presAssocID="{A3E2B8A3-66F1-4625-AE19-2F99ABB8A2BA}" presName="linNode" presStyleCnt="0"/>
      <dgm:spPr/>
    </dgm:pt>
    <dgm:pt modelId="{81A01F89-E6A4-4AC8-82FB-98E14E66A392}" type="pres">
      <dgm:prSet presAssocID="{A3E2B8A3-66F1-4625-AE19-2F99ABB8A2BA}" presName="parentText" presStyleLbl="node1" presStyleIdx="3" presStyleCnt="6" custScaleX="248538">
        <dgm:presLayoutVars>
          <dgm:chMax val="1"/>
          <dgm:bulletEnabled val="1"/>
        </dgm:presLayoutVars>
      </dgm:prSet>
      <dgm:spPr/>
      <dgm:t>
        <a:bodyPr/>
        <a:lstStyle/>
        <a:p>
          <a:pPr latinLnBrk="1"/>
          <a:endParaRPr lang="ko-KR" altLang="en-US"/>
        </a:p>
      </dgm:t>
    </dgm:pt>
    <dgm:pt modelId="{14994359-9711-4F55-BA36-359D8F438E16}" type="pres">
      <dgm:prSet presAssocID="{7753AC70-7CA3-497A-A07E-223071BB2511}" presName="sp" presStyleCnt="0"/>
      <dgm:spPr/>
    </dgm:pt>
    <dgm:pt modelId="{FA5B1F5C-B85A-4D71-A505-B2453C015BBC}" type="pres">
      <dgm:prSet presAssocID="{13F51CC8-9BF7-4AF1-B30D-A92C20E806E1}" presName="linNode" presStyleCnt="0"/>
      <dgm:spPr/>
    </dgm:pt>
    <dgm:pt modelId="{7741167D-98B5-4FD2-AAFA-0F0DB8810F5E}" type="pres">
      <dgm:prSet presAssocID="{13F51CC8-9BF7-4AF1-B30D-A92C20E806E1}" presName="parentText" presStyleLbl="node1" presStyleIdx="4" presStyleCnt="6" custScaleX="248538">
        <dgm:presLayoutVars>
          <dgm:chMax val="1"/>
          <dgm:bulletEnabled val="1"/>
        </dgm:presLayoutVars>
      </dgm:prSet>
      <dgm:spPr/>
      <dgm:t>
        <a:bodyPr/>
        <a:lstStyle/>
        <a:p>
          <a:pPr latinLnBrk="1"/>
          <a:endParaRPr lang="ko-KR" altLang="en-US"/>
        </a:p>
      </dgm:t>
    </dgm:pt>
    <dgm:pt modelId="{C9BADED1-1E46-4E76-8DD8-AEA399AF75FC}" type="pres">
      <dgm:prSet presAssocID="{1B065877-C7B0-42CB-B2CF-3437627E805F}" presName="sp" presStyleCnt="0"/>
      <dgm:spPr/>
    </dgm:pt>
    <dgm:pt modelId="{B45137BD-9CF7-4FF3-B697-D8A06A5EA442}" type="pres">
      <dgm:prSet presAssocID="{8675AD31-FA80-4396-84E9-169E3174502C}" presName="linNode" presStyleCnt="0"/>
      <dgm:spPr/>
    </dgm:pt>
    <dgm:pt modelId="{06CD1A4A-6534-44D4-BC6B-6A3A879317E4}" type="pres">
      <dgm:prSet presAssocID="{8675AD31-FA80-4396-84E9-169E3174502C}" presName="parentText" presStyleLbl="node1" presStyleIdx="5" presStyleCnt="6" custScaleX="248538">
        <dgm:presLayoutVars>
          <dgm:chMax val="1"/>
          <dgm:bulletEnabled val="1"/>
        </dgm:presLayoutVars>
      </dgm:prSet>
      <dgm:spPr/>
      <dgm:t>
        <a:bodyPr/>
        <a:lstStyle/>
        <a:p>
          <a:pPr latinLnBrk="1"/>
          <a:endParaRPr lang="ko-KR" altLang="en-US"/>
        </a:p>
      </dgm:t>
    </dgm:pt>
  </dgm:ptLst>
  <dgm:cxnLst>
    <dgm:cxn modelId="{997667B4-50EE-4921-998A-FE25ED2C01C2}" srcId="{07E062C6-1F7F-412D-8DEC-FEE9DA6741D3}" destId="{2DB204F5-5676-4339-8B9C-609A158D7A1B}" srcOrd="1" destOrd="0" parTransId="{89160A9B-C304-4CAD-9F71-F8EC486C3717}" sibTransId="{F630F438-6CC4-4EF6-82B1-514374EA5F14}"/>
    <dgm:cxn modelId="{BC7A8E3C-3F5B-4D32-AB87-C1F1D5CE4C29}" srcId="{07E062C6-1F7F-412D-8DEC-FEE9DA6741D3}" destId="{8675AD31-FA80-4396-84E9-169E3174502C}" srcOrd="5" destOrd="0" parTransId="{F1245F97-9B41-411D-BBD5-923942131E39}" sibTransId="{FDB70AFF-F032-420B-A90C-F2656AEB3848}"/>
    <dgm:cxn modelId="{A04C6141-FCC2-4A87-9D06-EEC9F8CB6B83}" type="presOf" srcId="{2DB204F5-5676-4339-8B9C-609A158D7A1B}" destId="{7CB26175-1499-46CA-824B-5FB73D1484FE}" srcOrd="0" destOrd="0" presId="urn:microsoft.com/office/officeart/2005/8/layout/vList5"/>
    <dgm:cxn modelId="{4491B68E-140A-42BB-B8C9-11B0200AE0CC}" type="presOf" srcId="{8675AD31-FA80-4396-84E9-169E3174502C}" destId="{06CD1A4A-6534-44D4-BC6B-6A3A879317E4}" srcOrd="0" destOrd="0" presId="urn:microsoft.com/office/officeart/2005/8/layout/vList5"/>
    <dgm:cxn modelId="{33C97F58-6DED-4F6B-AA55-9767DF991594}" type="presOf" srcId="{C10BA34A-5690-4E65-8F96-C3952916866D}" destId="{40E0CCEC-592E-45A5-AB8B-660137D205A6}" srcOrd="0" destOrd="0" presId="urn:microsoft.com/office/officeart/2005/8/layout/vList5"/>
    <dgm:cxn modelId="{CCB24F3B-8132-4686-9761-528D91AC525D}" type="presOf" srcId="{07E062C6-1F7F-412D-8DEC-FEE9DA6741D3}" destId="{C94C43D4-448E-4CF4-BCD2-53F214620965}" srcOrd="0" destOrd="0" presId="urn:microsoft.com/office/officeart/2005/8/layout/vList5"/>
    <dgm:cxn modelId="{E8E2C9C0-8ABE-4152-9F43-090C005DDE17}" srcId="{07E062C6-1F7F-412D-8DEC-FEE9DA6741D3}" destId="{C10BA34A-5690-4E65-8F96-C3952916866D}" srcOrd="0" destOrd="0" parTransId="{8F50B3BC-A03C-428E-9C54-1D201A788F89}" sibTransId="{270C6B57-A04C-46FD-8987-2F08BE6EF696}"/>
    <dgm:cxn modelId="{646A492F-B5C1-48BD-8203-80FEE8078567}" srcId="{07E062C6-1F7F-412D-8DEC-FEE9DA6741D3}" destId="{A3E2B8A3-66F1-4625-AE19-2F99ABB8A2BA}" srcOrd="3" destOrd="0" parTransId="{7125C8DE-AA2B-4BD6-8871-E7193EE0C664}" sibTransId="{7753AC70-7CA3-497A-A07E-223071BB2511}"/>
    <dgm:cxn modelId="{34401C14-0B1E-4422-A625-4DB8C0222BAB}" type="presOf" srcId="{A3E2B8A3-66F1-4625-AE19-2F99ABB8A2BA}" destId="{81A01F89-E6A4-4AC8-82FB-98E14E66A392}" srcOrd="0" destOrd="0" presId="urn:microsoft.com/office/officeart/2005/8/layout/vList5"/>
    <dgm:cxn modelId="{3DB49262-0484-4304-91AC-D2F483B841A7}" srcId="{07E062C6-1F7F-412D-8DEC-FEE9DA6741D3}" destId="{13F51CC8-9BF7-4AF1-B30D-A92C20E806E1}" srcOrd="4" destOrd="0" parTransId="{8A0A1B1E-D048-4914-9F04-3EA0417AF176}" sibTransId="{1B065877-C7B0-42CB-B2CF-3437627E805F}"/>
    <dgm:cxn modelId="{B88917D9-3D54-43CD-BF3F-470306C81840}" type="presOf" srcId="{13F51CC8-9BF7-4AF1-B30D-A92C20E806E1}" destId="{7741167D-98B5-4FD2-AAFA-0F0DB8810F5E}" srcOrd="0" destOrd="0" presId="urn:microsoft.com/office/officeart/2005/8/layout/vList5"/>
    <dgm:cxn modelId="{2BC7025E-F332-4B3B-A141-EBEAD770C5CA}" srcId="{07E062C6-1F7F-412D-8DEC-FEE9DA6741D3}" destId="{FC27AE7A-3EC5-410C-BB00-B775C71D5DDC}" srcOrd="2" destOrd="0" parTransId="{8BC39974-384E-4FE5-BF09-0A575998B341}" sibTransId="{0CC53512-0CE8-4703-A58D-0E98AB23B8B1}"/>
    <dgm:cxn modelId="{B92FC2EE-339B-4DA1-812C-A2E0F80E81F2}" type="presOf" srcId="{FC27AE7A-3EC5-410C-BB00-B775C71D5DDC}" destId="{C6FDBA73-78D5-4852-8314-3BF5523C431F}" srcOrd="0" destOrd="0" presId="urn:microsoft.com/office/officeart/2005/8/layout/vList5"/>
    <dgm:cxn modelId="{9F52CA78-589F-46E7-9CE7-3729717B0B19}" type="presParOf" srcId="{C94C43D4-448E-4CF4-BCD2-53F214620965}" destId="{2742384A-07EA-4949-89C0-13AC8D24FD87}" srcOrd="0" destOrd="0" presId="urn:microsoft.com/office/officeart/2005/8/layout/vList5"/>
    <dgm:cxn modelId="{3C025741-6A36-4D4A-B110-6DF4F47A5302}" type="presParOf" srcId="{2742384A-07EA-4949-89C0-13AC8D24FD87}" destId="{40E0CCEC-592E-45A5-AB8B-660137D205A6}" srcOrd="0" destOrd="0" presId="urn:microsoft.com/office/officeart/2005/8/layout/vList5"/>
    <dgm:cxn modelId="{A8D863D7-DB6F-4216-A0C1-3858FC2F6092}" type="presParOf" srcId="{C94C43D4-448E-4CF4-BCD2-53F214620965}" destId="{3FE7EA8A-562E-4159-8D87-53F5D835C555}" srcOrd="1" destOrd="0" presId="urn:microsoft.com/office/officeart/2005/8/layout/vList5"/>
    <dgm:cxn modelId="{6B54D25A-2C9A-4372-A656-88B485106F8E}" type="presParOf" srcId="{C94C43D4-448E-4CF4-BCD2-53F214620965}" destId="{27C33000-EE5F-4007-9C8E-C2DE40BF8C6E}" srcOrd="2" destOrd="0" presId="urn:microsoft.com/office/officeart/2005/8/layout/vList5"/>
    <dgm:cxn modelId="{594D3D25-4A92-4D97-B1B5-06E7C91EED01}" type="presParOf" srcId="{27C33000-EE5F-4007-9C8E-C2DE40BF8C6E}" destId="{7CB26175-1499-46CA-824B-5FB73D1484FE}" srcOrd="0" destOrd="0" presId="urn:microsoft.com/office/officeart/2005/8/layout/vList5"/>
    <dgm:cxn modelId="{4D91EBFC-FA80-48BC-9EA9-11BA0331864C}" type="presParOf" srcId="{C94C43D4-448E-4CF4-BCD2-53F214620965}" destId="{12C3C83D-44E0-4912-B9B7-7EF328F6805B}" srcOrd="3" destOrd="0" presId="urn:microsoft.com/office/officeart/2005/8/layout/vList5"/>
    <dgm:cxn modelId="{47C481BA-17C4-4266-B5A2-AA75A2A4BC03}" type="presParOf" srcId="{C94C43D4-448E-4CF4-BCD2-53F214620965}" destId="{2551001F-72E1-42DF-88E4-E0BDCB33DAF0}" srcOrd="4" destOrd="0" presId="urn:microsoft.com/office/officeart/2005/8/layout/vList5"/>
    <dgm:cxn modelId="{7B1CC1FF-3692-4DC7-A24F-B7DFAC10A814}" type="presParOf" srcId="{2551001F-72E1-42DF-88E4-E0BDCB33DAF0}" destId="{C6FDBA73-78D5-4852-8314-3BF5523C431F}" srcOrd="0" destOrd="0" presId="urn:microsoft.com/office/officeart/2005/8/layout/vList5"/>
    <dgm:cxn modelId="{4A16F913-7975-42DA-9F05-F854B716300B}" type="presParOf" srcId="{C94C43D4-448E-4CF4-BCD2-53F214620965}" destId="{2E1994F3-9E4D-46E5-8A3A-DE24DAF5C000}" srcOrd="5" destOrd="0" presId="urn:microsoft.com/office/officeart/2005/8/layout/vList5"/>
    <dgm:cxn modelId="{96655F89-B781-460D-9E9B-1E847D7375E5}" type="presParOf" srcId="{C94C43D4-448E-4CF4-BCD2-53F214620965}" destId="{849BEC90-F728-42CA-9296-1F2D9AA4030A}" srcOrd="6" destOrd="0" presId="urn:microsoft.com/office/officeart/2005/8/layout/vList5"/>
    <dgm:cxn modelId="{CC23D632-3E43-4B76-84F9-E580B8428326}" type="presParOf" srcId="{849BEC90-F728-42CA-9296-1F2D9AA4030A}" destId="{81A01F89-E6A4-4AC8-82FB-98E14E66A392}" srcOrd="0" destOrd="0" presId="urn:microsoft.com/office/officeart/2005/8/layout/vList5"/>
    <dgm:cxn modelId="{46DA23C3-5F79-4353-9E47-9D1E4D79286F}" type="presParOf" srcId="{C94C43D4-448E-4CF4-BCD2-53F214620965}" destId="{14994359-9711-4F55-BA36-359D8F438E16}" srcOrd="7" destOrd="0" presId="urn:microsoft.com/office/officeart/2005/8/layout/vList5"/>
    <dgm:cxn modelId="{A27A53B5-F12B-47AE-88DD-6B3E36D9A246}" type="presParOf" srcId="{C94C43D4-448E-4CF4-BCD2-53F214620965}" destId="{FA5B1F5C-B85A-4D71-A505-B2453C015BBC}" srcOrd="8" destOrd="0" presId="urn:microsoft.com/office/officeart/2005/8/layout/vList5"/>
    <dgm:cxn modelId="{40E2C361-28DF-4CC3-BF1F-3D35A4643CBF}" type="presParOf" srcId="{FA5B1F5C-B85A-4D71-A505-B2453C015BBC}" destId="{7741167D-98B5-4FD2-AAFA-0F0DB8810F5E}" srcOrd="0" destOrd="0" presId="urn:microsoft.com/office/officeart/2005/8/layout/vList5"/>
    <dgm:cxn modelId="{10DFD7CF-0612-4B96-89E9-9DAF00367541}" type="presParOf" srcId="{C94C43D4-448E-4CF4-BCD2-53F214620965}" destId="{C9BADED1-1E46-4E76-8DD8-AEA399AF75FC}" srcOrd="9" destOrd="0" presId="urn:microsoft.com/office/officeart/2005/8/layout/vList5"/>
    <dgm:cxn modelId="{9B6D1679-F5B9-46BF-AF16-8DAC7B468A9C}" type="presParOf" srcId="{C94C43D4-448E-4CF4-BCD2-53F214620965}" destId="{B45137BD-9CF7-4FF3-B697-D8A06A5EA442}" srcOrd="10" destOrd="0" presId="urn:microsoft.com/office/officeart/2005/8/layout/vList5"/>
    <dgm:cxn modelId="{3F467912-5556-48F1-877B-CC41A2EB65DB}" type="presParOf" srcId="{B45137BD-9CF7-4FF3-B697-D8A06A5EA442}" destId="{06CD1A4A-6534-44D4-BC6B-6A3A879317E4}" srcOrd="0" destOrd="0" presId="urn:microsoft.com/office/officeart/2005/8/layout/vList5"/>
  </dgm:cxnLst>
  <dgm:bg>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E062C6-1F7F-412D-8DEC-FEE9DA6741D3}"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C10BA34A-5690-4E65-8F96-C3952916866D}">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환봉소재</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F50B3BC-A03C-428E-9C54-1D201A788F89}" type="par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70C6B57-A04C-46FD-8987-2F08BE6EF696}" type="sib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DB204F5-5676-4339-8B9C-609A158D7A1B}">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9160A9B-C304-4CAD-9F71-F8EC486C3717}" type="par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630F438-6CC4-4EF6-82B1-514374EA5F14}" type="sib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C27AE7A-3EC5-410C-BB00-B775C71D5DDC}">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전조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BC39974-384E-4FE5-BF09-0A575998B341}" type="par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CC53512-0CE8-4703-A58D-0E98AB23B8B1}" type="sib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A3E2B8A3-66F1-4625-AE19-2F99ABB8A2BA}">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MCT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7125C8DE-AA2B-4BD6-8871-E7193EE0C664}" type="par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7753AC70-7CA3-497A-A07E-223071BB2511}" type="sib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3F51CC8-9BF7-4AF1-B30D-A92C20E806E1}">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자동검사</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A0A1B1E-D048-4914-9F04-3EA0417AF176}" type="par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B065877-C7B0-42CB-B2CF-3437627E805F}" type="sib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8675AD31-FA80-4396-84E9-169E3174502C}">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세척 및 포장</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1245F97-9B41-411D-BBD5-923942131E39}" type="par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FDB70AFF-F032-420B-A90C-F2656AEB3848}" type="sib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453707BC-2FFC-4E7B-9D31-1A002740ED1B}">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연마</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B2E642EC-1DC1-41E0-B31E-2EDD5C6F8964}" type="parTrans" cxnId="{3C9713F1-496F-43D5-A1A1-30756968B278}">
      <dgm:prSet/>
      <dgm:spPr/>
    </dgm:pt>
    <dgm:pt modelId="{9831F3DE-86AA-4F5C-AB15-E82CFC20BAB9}" type="sibTrans" cxnId="{3C9713F1-496F-43D5-A1A1-30756968B278}">
      <dgm:prSet/>
      <dgm:spPr/>
    </dgm:pt>
    <dgm:pt modelId="{C94C43D4-448E-4CF4-BCD2-53F214620965}" type="pres">
      <dgm:prSet presAssocID="{07E062C6-1F7F-412D-8DEC-FEE9DA6741D3}" presName="Name0" presStyleCnt="0">
        <dgm:presLayoutVars>
          <dgm:dir/>
          <dgm:animLvl val="lvl"/>
          <dgm:resizeHandles val="exact"/>
        </dgm:presLayoutVars>
      </dgm:prSet>
      <dgm:spPr/>
      <dgm:t>
        <a:bodyPr/>
        <a:lstStyle/>
        <a:p>
          <a:pPr latinLnBrk="1"/>
          <a:endParaRPr lang="ko-KR" altLang="en-US"/>
        </a:p>
      </dgm:t>
    </dgm:pt>
    <dgm:pt modelId="{2742384A-07EA-4949-89C0-13AC8D24FD87}" type="pres">
      <dgm:prSet presAssocID="{C10BA34A-5690-4E65-8F96-C3952916866D}" presName="linNode" presStyleCnt="0"/>
      <dgm:spPr/>
    </dgm:pt>
    <dgm:pt modelId="{40E0CCEC-592E-45A5-AB8B-660137D205A6}" type="pres">
      <dgm:prSet presAssocID="{C10BA34A-5690-4E65-8F96-C3952916866D}" presName="parentText" presStyleLbl="node1" presStyleIdx="0" presStyleCnt="7" custScaleX="248538">
        <dgm:presLayoutVars>
          <dgm:chMax val="1"/>
          <dgm:bulletEnabled val="1"/>
        </dgm:presLayoutVars>
      </dgm:prSet>
      <dgm:spPr/>
      <dgm:t>
        <a:bodyPr/>
        <a:lstStyle/>
        <a:p>
          <a:pPr latinLnBrk="1"/>
          <a:endParaRPr lang="ko-KR" altLang="en-US"/>
        </a:p>
      </dgm:t>
    </dgm:pt>
    <dgm:pt modelId="{3FE7EA8A-562E-4159-8D87-53F5D835C555}" type="pres">
      <dgm:prSet presAssocID="{270C6B57-A04C-46FD-8987-2F08BE6EF696}" presName="sp" presStyleCnt="0"/>
      <dgm:spPr/>
    </dgm:pt>
    <dgm:pt modelId="{27C33000-EE5F-4007-9C8E-C2DE40BF8C6E}" type="pres">
      <dgm:prSet presAssocID="{2DB204F5-5676-4339-8B9C-609A158D7A1B}" presName="linNode" presStyleCnt="0"/>
      <dgm:spPr/>
    </dgm:pt>
    <dgm:pt modelId="{7CB26175-1499-46CA-824B-5FB73D1484FE}" type="pres">
      <dgm:prSet presAssocID="{2DB204F5-5676-4339-8B9C-609A158D7A1B}" presName="parentText" presStyleLbl="node1" presStyleIdx="1" presStyleCnt="7" custScaleX="248538">
        <dgm:presLayoutVars>
          <dgm:chMax val="1"/>
          <dgm:bulletEnabled val="1"/>
        </dgm:presLayoutVars>
      </dgm:prSet>
      <dgm:spPr/>
      <dgm:t>
        <a:bodyPr/>
        <a:lstStyle/>
        <a:p>
          <a:pPr latinLnBrk="1"/>
          <a:endParaRPr lang="ko-KR" altLang="en-US"/>
        </a:p>
      </dgm:t>
    </dgm:pt>
    <dgm:pt modelId="{12C3C83D-44E0-4912-B9B7-7EF328F6805B}" type="pres">
      <dgm:prSet presAssocID="{F630F438-6CC4-4EF6-82B1-514374EA5F14}" presName="sp" presStyleCnt="0"/>
      <dgm:spPr/>
    </dgm:pt>
    <dgm:pt modelId="{2551001F-72E1-42DF-88E4-E0BDCB33DAF0}" type="pres">
      <dgm:prSet presAssocID="{FC27AE7A-3EC5-410C-BB00-B775C71D5DDC}" presName="linNode" presStyleCnt="0"/>
      <dgm:spPr/>
    </dgm:pt>
    <dgm:pt modelId="{C6FDBA73-78D5-4852-8314-3BF5523C431F}" type="pres">
      <dgm:prSet presAssocID="{FC27AE7A-3EC5-410C-BB00-B775C71D5DDC}" presName="parentText" presStyleLbl="node1" presStyleIdx="2" presStyleCnt="7" custScaleX="248538">
        <dgm:presLayoutVars>
          <dgm:chMax val="1"/>
          <dgm:bulletEnabled val="1"/>
        </dgm:presLayoutVars>
      </dgm:prSet>
      <dgm:spPr/>
      <dgm:t>
        <a:bodyPr/>
        <a:lstStyle/>
        <a:p>
          <a:pPr latinLnBrk="1"/>
          <a:endParaRPr lang="ko-KR" altLang="en-US"/>
        </a:p>
      </dgm:t>
    </dgm:pt>
    <dgm:pt modelId="{2E1994F3-9E4D-46E5-8A3A-DE24DAF5C000}" type="pres">
      <dgm:prSet presAssocID="{0CC53512-0CE8-4703-A58D-0E98AB23B8B1}" presName="sp" presStyleCnt="0"/>
      <dgm:spPr/>
    </dgm:pt>
    <dgm:pt modelId="{849BEC90-F728-42CA-9296-1F2D9AA4030A}" type="pres">
      <dgm:prSet presAssocID="{A3E2B8A3-66F1-4625-AE19-2F99ABB8A2BA}" presName="linNode" presStyleCnt="0"/>
      <dgm:spPr/>
    </dgm:pt>
    <dgm:pt modelId="{81A01F89-E6A4-4AC8-82FB-98E14E66A392}" type="pres">
      <dgm:prSet presAssocID="{A3E2B8A3-66F1-4625-AE19-2F99ABB8A2BA}" presName="parentText" presStyleLbl="node1" presStyleIdx="3" presStyleCnt="7" custScaleX="248538">
        <dgm:presLayoutVars>
          <dgm:chMax val="1"/>
          <dgm:bulletEnabled val="1"/>
        </dgm:presLayoutVars>
      </dgm:prSet>
      <dgm:spPr/>
      <dgm:t>
        <a:bodyPr/>
        <a:lstStyle/>
        <a:p>
          <a:pPr latinLnBrk="1"/>
          <a:endParaRPr lang="ko-KR" altLang="en-US"/>
        </a:p>
      </dgm:t>
    </dgm:pt>
    <dgm:pt modelId="{14994359-9711-4F55-BA36-359D8F438E16}" type="pres">
      <dgm:prSet presAssocID="{7753AC70-7CA3-497A-A07E-223071BB2511}" presName="sp" presStyleCnt="0"/>
      <dgm:spPr/>
    </dgm:pt>
    <dgm:pt modelId="{C9C6E209-99F4-4C61-B5C0-A5113A8967D8}" type="pres">
      <dgm:prSet presAssocID="{453707BC-2FFC-4E7B-9D31-1A002740ED1B}" presName="linNode" presStyleCnt="0"/>
      <dgm:spPr/>
    </dgm:pt>
    <dgm:pt modelId="{8DFE2910-3453-4C2E-A68C-1F7359988030}" type="pres">
      <dgm:prSet presAssocID="{453707BC-2FFC-4E7B-9D31-1A002740ED1B}" presName="parentText" presStyleLbl="node1" presStyleIdx="4" presStyleCnt="7" custScaleX="248538">
        <dgm:presLayoutVars>
          <dgm:chMax val="1"/>
          <dgm:bulletEnabled val="1"/>
        </dgm:presLayoutVars>
      </dgm:prSet>
      <dgm:spPr/>
      <dgm:t>
        <a:bodyPr/>
        <a:lstStyle/>
        <a:p>
          <a:pPr latinLnBrk="1"/>
          <a:endParaRPr lang="ko-KR" altLang="en-US"/>
        </a:p>
      </dgm:t>
    </dgm:pt>
    <dgm:pt modelId="{B9CD63E8-37F7-4AD6-A22C-771F081649C5}" type="pres">
      <dgm:prSet presAssocID="{9831F3DE-86AA-4F5C-AB15-E82CFC20BAB9}" presName="sp" presStyleCnt="0"/>
      <dgm:spPr/>
    </dgm:pt>
    <dgm:pt modelId="{FA5B1F5C-B85A-4D71-A505-B2453C015BBC}" type="pres">
      <dgm:prSet presAssocID="{13F51CC8-9BF7-4AF1-B30D-A92C20E806E1}" presName="linNode" presStyleCnt="0"/>
      <dgm:spPr/>
    </dgm:pt>
    <dgm:pt modelId="{7741167D-98B5-4FD2-AAFA-0F0DB8810F5E}" type="pres">
      <dgm:prSet presAssocID="{13F51CC8-9BF7-4AF1-B30D-A92C20E806E1}" presName="parentText" presStyleLbl="node1" presStyleIdx="5" presStyleCnt="7" custScaleX="248538">
        <dgm:presLayoutVars>
          <dgm:chMax val="1"/>
          <dgm:bulletEnabled val="1"/>
        </dgm:presLayoutVars>
      </dgm:prSet>
      <dgm:spPr/>
      <dgm:t>
        <a:bodyPr/>
        <a:lstStyle/>
        <a:p>
          <a:pPr latinLnBrk="1"/>
          <a:endParaRPr lang="ko-KR" altLang="en-US"/>
        </a:p>
      </dgm:t>
    </dgm:pt>
    <dgm:pt modelId="{C9BADED1-1E46-4E76-8DD8-AEA399AF75FC}" type="pres">
      <dgm:prSet presAssocID="{1B065877-C7B0-42CB-B2CF-3437627E805F}" presName="sp" presStyleCnt="0"/>
      <dgm:spPr/>
    </dgm:pt>
    <dgm:pt modelId="{B45137BD-9CF7-4FF3-B697-D8A06A5EA442}" type="pres">
      <dgm:prSet presAssocID="{8675AD31-FA80-4396-84E9-169E3174502C}" presName="linNode" presStyleCnt="0"/>
      <dgm:spPr/>
    </dgm:pt>
    <dgm:pt modelId="{06CD1A4A-6534-44D4-BC6B-6A3A879317E4}" type="pres">
      <dgm:prSet presAssocID="{8675AD31-FA80-4396-84E9-169E3174502C}" presName="parentText" presStyleLbl="node1" presStyleIdx="6" presStyleCnt="7" custScaleX="248538">
        <dgm:presLayoutVars>
          <dgm:chMax val="1"/>
          <dgm:bulletEnabled val="1"/>
        </dgm:presLayoutVars>
      </dgm:prSet>
      <dgm:spPr/>
      <dgm:t>
        <a:bodyPr/>
        <a:lstStyle/>
        <a:p>
          <a:pPr latinLnBrk="1"/>
          <a:endParaRPr lang="ko-KR" altLang="en-US"/>
        </a:p>
      </dgm:t>
    </dgm:pt>
  </dgm:ptLst>
  <dgm:cxnLst>
    <dgm:cxn modelId="{709E7658-E18F-4249-BA9A-2E2F16C19B53}" type="presOf" srcId="{A3E2B8A3-66F1-4625-AE19-2F99ABB8A2BA}" destId="{81A01F89-E6A4-4AC8-82FB-98E14E66A392}" srcOrd="0" destOrd="0" presId="urn:microsoft.com/office/officeart/2005/8/layout/vList5"/>
    <dgm:cxn modelId="{997667B4-50EE-4921-998A-FE25ED2C01C2}" srcId="{07E062C6-1F7F-412D-8DEC-FEE9DA6741D3}" destId="{2DB204F5-5676-4339-8B9C-609A158D7A1B}" srcOrd="1" destOrd="0" parTransId="{89160A9B-C304-4CAD-9F71-F8EC486C3717}" sibTransId="{F630F438-6CC4-4EF6-82B1-514374EA5F14}"/>
    <dgm:cxn modelId="{BC7A8E3C-3F5B-4D32-AB87-C1F1D5CE4C29}" srcId="{07E062C6-1F7F-412D-8DEC-FEE9DA6741D3}" destId="{8675AD31-FA80-4396-84E9-169E3174502C}" srcOrd="6" destOrd="0" parTransId="{F1245F97-9B41-411D-BBD5-923942131E39}" sibTransId="{FDB70AFF-F032-420B-A90C-F2656AEB3848}"/>
    <dgm:cxn modelId="{5FD53593-7724-4DB4-924F-361D616B2AC1}" type="presOf" srcId="{8675AD31-FA80-4396-84E9-169E3174502C}" destId="{06CD1A4A-6534-44D4-BC6B-6A3A879317E4}" srcOrd="0" destOrd="0" presId="urn:microsoft.com/office/officeart/2005/8/layout/vList5"/>
    <dgm:cxn modelId="{3C9713F1-496F-43D5-A1A1-30756968B278}" srcId="{07E062C6-1F7F-412D-8DEC-FEE9DA6741D3}" destId="{453707BC-2FFC-4E7B-9D31-1A002740ED1B}" srcOrd="4" destOrd="0" parTransId="{B2E642EC-1DC1-41E0-B31E-2EDD5C6F8964}" sibTransId="{9831F3DE-86AA-4F5C-AB15-E82CFC20BAB9}"/>
    <dgm:cxn modelId="{49AD32E9-56F1-4CE1-BE58-69A703929DF5}" type="presOf" srcId="{2DB204F5-5676-4339-8B9C-609A158D7A1B}" destId="{7CB26175-1499-46CA-824B-5FB73D1484FE}" srcOrd="0" destOrd="0" presId="urn:microsoft.com/office/officeart/2005/8/layout/vList5"/>
    <dgm:cxn modelId="{B7E3AD04-F3FF-43BE-8889-E38F6FEF7B2D}" type="presOf" srcId="{FC27AE7A-3EC5-410C-BB00-B775C71D5DDC}" destId="{C6FDBA73-78D5-4852-8314-3BF5523C431F}" srcOrd="0" destOrd="0" presId="urn:microsoft.com/office/officeart/2005/8/layout/vList5"/>
    <dgm:cxn modelId="{E8E2C9C0-8ABE-4152-9F43-090C005DDE17}" srcId="{07E062C6-1F7F-412D-8DEC-FEE9DA6741D3}" destId="{C10BA34A-5690-4E65-8F96-C3952916866D}" srcOrd="0" destOrd="0" parTransId="{8F50B3BC-A03C-428E-9C54-1D201A788F89}" sibTransId="{270C6B57-A04C-46FD-8987-2F08BE6EF696}"/>
    <dgm:cxn modelId="{646A492F-B5C1-48BD-8203-80FEE8078567}" srcId="{07E062C6-1F7F-412D-8DEC-FEE9DA6741D3}" destId="{A3E2B8A3-66F1-4625-AE19-2F99ABB8A2BA}" srcOrd="3" destOrd="0" parTransId="{7125C8DE-AA2B-4BD6-8871-E7193EE0C664}" sibTransId="{7753AC70-7CA3-497A-A07E-223071BB2511}"/>
    <dgm:cxn modelId="{5907521F-0D4B-472A-B494-628D10D9598F}" type="presOf" srcId="{C10BA34A-5690-4E65-8F96-C3952916866D}" destId="{40E0CCEC-592E-45A5-AB8B-660137D205A6}" srcOrd="0" destOrd="0" presId="urn:microsoft.com/office/officeart/2005/8/layout/vList5"/>
    <dgm:cxn modelId="{B4AB8CD1-9FA5-4B77-B2F6-F604F6A6CA90}" type="presOf" srcId="{453707BC-2FFC-4E7B-9D31-1A002740ED1B}" destId="{8DFE2910-3453-4C2E-A68C-1F7359988030}" srcOrd="0" destOrd="0" presId="urn:microsoft.com/office/officeart/2005/8/layout/vList5"/>
    <dgm:cxn modelId="{97573F80-79C9-4CB3-B118-30484B347753}" type="presOf" srcId="{13F51CC8-9BF7-4AF1-B30D-A92C20E806E1}" destId="{7741167D-98B5-4FD2-AAFA-0F0DB8810F5E}" srcOrd="0" destOrd="0" presId="urn:microsoft.com/office/officeart/2005/8/layout/vList5"/>
    <dgm:cxn modelId="{3DB49262-0484-4304-91AC-D2F483B841A7}" srcId="{07E062C6-1F7F-412D-8DEC-FEE9DA6741D3}" destId="{13F51CC8-9BF7-4AF1-B30D-A92C20E806E1}" srcOrd="5" destOrd="0" parTransId="{8A0A1B1E-D048-4914-9F04-3EA0417AF176}" sibTransId="{1B065877-C7B0-42CB-B2CF-3437627E805F}"/>
    <dgm:cxn modelId="{2471FD3E-DF23-43CE-9B95-466CB36989C6}" type="presOf" srcId="{07E062C6-1F7F-412D-8DEC-FEE9DA6741D3}" destId="{C94C43D4-448E-4CF4-BCD2-53F214620965}" srcOrd="0" destOrd="0" presId="urn:microsoft.com/office/officeart/2005/8/layout/vList5"/>
    <dgm:cxn modelId="{2BC7025E-F332-4B3B-A141-EBEAD770C5CA}" srcId="{07E062C6-1F7F-412D-8DEC-FEE9DA6741D3}" destId="{FC27AE7A-3EC5-410C-BB00-B775C71D5DDC}" srcOrd="2" destOrd="0" parTransId="{8BC39974-384E-4FE5-BF09-0A575998B341}" sibTransId="{0CC53512-0CE8-4703-A58D-0E98AB23B8B1}"/>
    <dgm:cxn modelId="{6D7E2B21-F07A-402D-8545-9FA0739EEC75}" type="presParOf" srcId="{C94C43D4-448E-4CF4-BCD2-53F214620965}" destId="{2742384A-07EA-4949-89C0-13AC8D24FD87}" srcOrd="0" destOrd="0" presId="urn:microsoft.com/office/officeart/2005/8/layout/vList5"/>
    <dgm:cxn modelId="{088C50BB-C51C-452E-B699-D9D3986F55E6}" type="presParOf" srcId="{2742384A-07EA-4949-89C0-13AC8D24FD87}" destId="{40E0CCEC-592E-45A5-AB8B-660137D205A6}" srcOrd="0" destOrd="0" presId="urn:microsoft.com/office/officeart/2005/8/layout/vList5"/>
    <dgm:cxn modelId="{00AB5A8F-24FE-41CA-8C7B-9239519EB96C}" type="presParOf" srcId="{C94C43D4-448E-4CF4-BCD2-53F214620965}" destId="{3FE7EA8A-562E-4159-8D87-53F5D835C555}" srcOrd="1" destOrd="0" presId="urn:microsoft.com/office/officeart/2005/8/layout/vList5"/>
    <dgm:cxn modelId="{F60E91B0-6488-4A15-B9E3-F5A917ECEC17}" type="presParOf" srcId="{C94C43D4-448E-4CF4-BCD2-53F214620965}" destId="{27C33000-EE5F-4007-9C8E-C2DE40BF8C6E}" srcOrd="2" destOrd="0" presId="urn:microsoft.com/office/officeart/2005/8/layout/vList5"/>
    <dgm:cxn modelId="{2AA999F3-BAE3-4B99-9CC5-8F2F2F716AF6}" type="presParOf" srcId="{27C33000-EE5F-4007-9C8E-C2DE40BF8C6E}" destId="{7CB26175-1499-46CA-824B-5FB73D1484FE}" srcOrd="0" destOrd="0" presId="urn:microsoft.com/office/officeart/2005/8/layout/vList5"/>
    <dgm:cxn modelId="{4705ED40-9986-4296-9E85-5A07AC465E0A}" type="presParOf" srcId="{C94C43D4-448E-4CF4-BCD2-53F214620965}" destId="{12C3C83D-44E0-4912-B9B7-7EF328F6805B}" srcOrd="3" destOrd="0" presId="urn:microsoft.com/office/officeart/2005/8/layout/vList5"/>
    <dgm:cxn modelId="{D1557B5D-6922-4C0E-A648-308E513F96CE}" type="presParOf" srcId="{C94C43D4-448E-4CF4-BCD2-53F214620965}" destId="{2551001F-72E1-42DF-88E4-E0BDCB33DAF0}" srcOrd="4" destOrd="0" presId="urn:microsoft.com/office/officeart/2005/8/layout/vList5"/>
    <dgm:cxn modelId="{2AA9F53E-4F7A-48CC-8A99-042ED2C5C5D5}" type="presParOf" srcId="{2551001F-72E1-42DF-88E4-E0BDCB33DAF0}" destId="{C6FDBA73-78D5-4852-8314-3BF5523C431F}" srcOrd="0" destOrd="0" presId="urn:microsoft.com/office/officeart/2005/8/layout/vList5"/>
    <dgm:cxn modelId="{5E79F6D6-D9C6-46D5-AB1E-5189C8917E8F}" type="presParOf" srcId="{C94C43D4-448E-4CF4-BCD2-53F214620965}" destId="{2E1994F3-9E4D-46E5-8A3A-DE24DAF5C000}" srcOrd="5" destOrd="0" presId="urn:microsoft.com/office/officeart/2005/8/layout/vList5"/>
    <dgm:cxn modelId="{C6E63D43-1148-4E17-84E2-D59A1460A16D}" type="presParOf" srcId="{C94C43D4-448E-4CF4-BCD2-53F214620965}" destId="{849BEC90-F728-42CA-9296-1F2D9AA4030A}" srcOrd="6" destOrd="0" presId="urn:microsoft.com/office/officeart/2005/8/layout/vList5"/>
    <dgm:cxn modelId="{A9DC0234-6DC4-4E52-91D4-C5B2F63E4DA3}" type="presParOf" srcId="{849BEC90-F728-42CA-9296-1F2D9AA4030A}" destId="{81A01F89-E6A4-4AC8-82FB-98E14E66A392}" srcOrd="0" destOrd="0" presId="urn:microsoft.com/office/officeart/2005/8/layout/vList5"/>
    <dgm:cxn modelId="{735AC15D-EC69-4DBF-8D92-D2D1B0BB09D4}" type="presParOf" srcId="{C94C43D4-448E-4CF4-BCD2-53F214620965}" destId="{14994359-9711-4F55-BA36-359D8F438E16}" srcOrd="7" destOrd="0" presId="urn:microsoft.com/office/officeart/2005/8/layout/vList5"/>
    <dgm:cxn modelId="{38B30C08-144F-41C5-A682-03962475B57E}" type="presParOf" srcId="{C94C43D4-448E-4CF4-BCD2-53F214620965}" destId="{C9C6E209-99F4-4C61-B5C0-A5113A8967D8}" srcOrd="8" destOrd="0" presId="urn:microsoft.com/office/officeart/2005/8/layout/vList5"/>
    <dgm:cxn modelId="{4E4FC970-0CBA-45E1-8B30-644DAEDDAFAF}" type="presParOf" srcId="{C9C6E209-99F4-4C61-B5C0-A5113A8967D8}" destId="{8DFE2910-3453-4C2E-A68C-1F7359988030}" srcOrd="0" destOrd="0" presId="urn:microsoft.com/office/officeart/2005/8/layout/vList5"/>
    <dgm:cxn modelId="{6C1ED542-76D7-4EB2-9092-58A48AE67E57}" type="presParOf" srcId="{C94C43D4-448E-4CF4-BCD2-53F214620965}" destId="{B9CD63E8-37F7-4AD6-A22C-771F081649C5}" srcOrd="9" destOrd="0" presId="urn:microsoft.com/office/officeart/2005/8/layout/vList5"/>
    <dgm:cxn modelId="{B18A4E36-7093-4978-BFAC-5B1C7DDF70EB}" type="presParOf" srcId="{C94C43D4-448E-4CF4-BCD2-53F214620965}" destId="{FA5B1F5C-B85A-4D71-A505-B2453C015BBC}" srcOrd="10" destOrd="0" presId="urn:microsoft.com/office/officeart/2005/8/layout/vList5"/>
    <dgm:cxn modelId="{442AF9E8-10EC-4DC6-B557-078DFFF6D06E}" type="presParOf" srcId="{FA5B1F5C-B85A-4D71-A505-B2453C015BBC}" destId="{7741167D-98B5-4FD2-AAFA-0F0DB8810F5E}" srcOrd="0" destOrd="0" presId="urn:microsoft.com/office/officeart/2005/8/layout/vList5"/>
    <dgm:cxn modelId="{38C4DB2D-93C1-4140-B3EE-F45273B9D34C}" type="presParOf" srcId="{C94C43D4-448E-4CF4-BCD2-53F214620965}" destId="{C9BADED1-1E46-4E76-8DD8-AEA399AF75FC}" srcOrd="11" destOrd="0" presId="urn:microsoft.com/office/officeart/2005/8/layout/vList5"/>
    <dgm:cxn modelId="{11111F25-8622-4923-84CA-24760C5D7E02}" type="presParOf" srcId="{C94C43D4-448E-4CF4-BCD2-53F214620965}" destId="{B45137BD-9CF7-4FF3-B697-D8A06A5EA442}" srcOrd="12" destOrd="0" presId="urn:microsoft.com/office/officeart/2005/8/layout/vList5"/>
    <dgm:cxn modelId="{EC49AA08-AC3F-4732-9A22-BEFCDF52092F}" type="presParOf" srcId="{B45137BD-9CF7-4FF3-B697-D8A06A5EA442}" destId="{06CD1A4A-6534-44D4-BC6B-6A3A879317E4}" srcOrd="0" destOrd="0" presId="urn:microsoft.com/office/officeart/2005/8/layout/vList5"/>
  </dgm:cxnLst>
  <dgm:bg>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E062C6-1F7F-412D-8DEC-FEE9DA6741D3}"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C10BA34A-5690-4E65-8F96-C3952916866D}">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단조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F50B3BC-A03C-428E-9C54-1D201A788F89}" type="par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70C6B57-A04C-46FD-8987-2F08BE6EF696}" type="sib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DB204F5-5676-4339-8B9C-609A158D7A1B}">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9160A9B-C304-4CAD-9F71-F8EC486C3717}" type="par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630F438-6CC4-4EF6-82B1-514374EA5F14}" type="sib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C27AE7A-3EC5-410C-BB00-B775C71D5DDC}">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전조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BC39974-384E-4FE5-BF09-0A575998B341}" type="par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CC53512-0CE8-4703-A58D-0E98AB23B8B1}" type="sib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A3E2B8A3-66F1-4625-AE19-2F99ABB8A2BA}">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드릴</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7125C8DE-AA2B-4BD6-8871-E7193EE0C664}" type="par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7753AC70-7CA3-497A-A07E-223071BB2511}" type="sib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3F51CC8-9BF7-4AF1-B30D-A92C20E806E1}">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호빙</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A0A1B1E-D048-4914-9F04-3EA0417AF176}" type="par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B065877-C7B0-42CB-B2CF-3437627E805F}" type="sib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8675AD31-FA80-4396-84E9-169E3174502C}">
      <dgm:prSet phldrT="[텍스트]" custT="1"/>
      <dgm:spPr>
        <a:solidFill>
          <a:schemeClr val="accent6">
            <a:lumMod val="75000"/>
          </a:schemeClr>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고주파열처리</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1245F97-9B41-411D-BBD5-923942131E39}" type="par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FDB70AFF-F032-420B-A90C-F2656AEB3848}" type="sib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6EA51A11-AD2A-4541-95CD-2FB9D84C5C4B}">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100%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자동검사</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Poke </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yoke</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F31EA5B-47C8-4CA6-A566-3BCC4F9B06AA}" type="parTrans" cxnId="{0A349FD8-ABFB-469E-85B6-E29C2C0D7C8D}">
      <dgm:prSet/>
      <dgm:spPr/>
      <dgm:t>
        <a:bodyPr/>
        <a:lstStyle/>
        <a:p>
          <a:pPr latinLnBrk="1"/>
          <a:endParaRPr lang="ko-KR" altLang="en-US"/>
        </a:p>
      </dgm:t>
    </dgm:pt>
    <dgm:pt modelId="{CED63FFC-8877-40EC-B03F-189501C04533}" type="sibTrans" cxnId="{0A349FD8-ABFB-469E-85B6-E29C2C0D7C8D}">
      <dgm:prSet/>
      <dgm:spPr/>
      <dgm:t>
        <a:bodyPr/>
        <a:lstStyle/>
        <a:p>
          <a:pPr latinLnBrk="1"/>
          <a:endParaRPr lang="ko-KR" altLang="en-US"/>
        </a:p>
      </dgm:t>
    </dgm:pt>
    <dgm:pt modelId="{5A533B52-B64F-4BA0-866C-A6E8F4FF3F41}">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연마</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E22A5631-BDFB-4C4C-A2B4-DDE43A253624}" type="parTrans" cxnId="{CF546E32-432A-4DB6-BA4B-908D5438180F}">
      <dgm:prSet/>
      <dgm:spPr/>
    </dgm:pt>
    <dgm:pt modelId="{9C1D754E-7A49-403E-AF32-113620EE0931}" type="sibTrans" cxnId="{CF546E32-432A-4DB6-BA4B-908D5438180F}">
      <dgm:prSet/>
      <dgm:spPr/>
    </dgm:pt>
    <dgm:pt modelId="{C94C43D4-448E-4CF4-BCD2-53F214620965}" type="pres">
      <dgm:prSet presAssocID="{07E062C6-1F7F-412D-8DEC-FEE9DA6741D3}" presName="Name0" presStyleCnt="0">
        <dgm:presLayoutVars>
          <dgm:dir/>
          <dgm:animLvl val="lvl"/>
          <dgm:resizeHandles val="exact"/>
        </dgm:presLayoutVars>
      </dgm:prSet>
      <dgm:spPr/>
      <dgm:t>
        <a:bodyPr/>
        <a:lstStyle/>
        <a:p>
          <a:pPr latinLnBrk="1"/>
          <a:endParaRPr lang="ko-KR" altLang="en-US"/>
        </a:p>
      </dgm:t>
    </dgm:pt>
    <dgm:pt modelId="{2742384A-07EA-4949-89C0-13AC8D24FD87}" type="pres">
      <dgm:prSet presAssocID="{C10BA34A-5690-4E65-8F96-C3952916866D}" presName="linNode" presStyleCnt="0"/>
      <dgm:spPr/>
    </dgm:pt>
    <dgm:pt modelId="{40E0CCEC-592E-45A5-AB8B-660137D205A6}" type="pres">
      <dgm:prSet presAssocID="{C10BA34A-5690-4E65-8F96-C3952916866D}" presName="parentText" presStyleLbl="node1" presStyleIdx="0" presStyleCnt="8" custScaleX="248538">
        <dgm:presLayoutVars>
          <dgm:chMax val="1"/>
          <dgm:bulletEnabled val="1"/>
        </dgm:presLayoutVars>
      </dgm:prSet>
      <dgm:spPr/>
      <dgm:t>
        <a:bodyPr/>
        <a:lstStyle/>
        <a:p>
          <a:pPr latinLnBrk="1"/>
          <a:endParaRPr lang="ko-KR" altLang="en-US"/>
        </a:p>
      </dgm:t>
    </dgm:pt>
    <dgm:pt modelId="{3FE7EA8A-562E-4159-8D87-53F5D835C555}" type="pres">
      <dgm:prSet presAssocID="{270C6B57-A04C-46FD-8987-2F08BE6EF696}" presName="sp" presStyleCnt="0"/>
      <dgm:spPr/>
    </dgm:pt>
    <dgm:pt modelId="{27C33000-EE5F-4007-9C8E-C2DE40BF8C6E}" type="pres">
      <dgm:prSet presAssocID="{2DB204F5-5676-4339-8B9C-609A158D7A1B}" presName="linNode" presStyleCnt="0"/>
      <dgm:spPr/>
    </dgm:pt>
    <dgm:pt modelId="{7CB26175-1499-46CA-824B-5FB73D1484FE}" type="pres">
      <dgm:prSet presAssocID="{2DB204F5-5676-4339-8B9C-609A158D7A1B}" presName="parentText" presStyleLbl="node1" presStyleIdx="1" presStyleCnt="8" custScaleX="248538">
        <dgm:presLayoutVars>
          <dgm:chMax val="1"/>
          <dgm:bulletEnabled val="1"/>
        </dgm:presLayoutVars>
      </dgm:prSet>
      <dgm:spPr/>
      <dgm:t>
        <a:bodyPr/>
        <a:lstStyle/>
        <a:p>
          <a:pPr latinLnBrk="1"/>
          <a:endParaRPr lang="ko-KR" altLang="en-US"/>
        </a:p>
      </dgm:t>
    </dgm:pt>
    <dgm:pt modelId="{12C3C83D-44E0-4912-B9B7-7EF328F6805B}" type="pres">
      <dgm:prSet presAssocID="{F630F438-6CC4-4EF6-82B1-514374EA5F14}" presName="sp" presStyleCnt="0"/>
      <dgm:spPr/>
    </dgm:pt>
    <dgm:pt modelId="{2551001F-72E1-42DF-88E4-E0BDCB33DAF0}" type="pres">
      <dgm:prSet presAssocID="{FC27AE7A-3EC5-410C-BB00-B775C71D5DDC}" presName="linNode" presStyleCnt="0"/>
      <dgm:spPr/>
    </dgm:pt>
    <dgm:pt modelId="{C6FDBA73-78D5-4852-8314-3BF5523C431F}" type="pres">
      <dgm:prSet presAssocID="{FC27AE7A-3EC5-410C-BB00-B775C71D5DDC}" presName="parentText" presStyleLbl="node1" presStyleIdx="2" presStyleCnt="8" custScaleX="248538">
        <dgm:presLayoutVars>
          <dgm:chMax val="1"/>
          <dgm:bulletEnabled val="1"/>
        </dgm:presLayoutVars>
      </dgm:prSet>
      <dgm:spPr/>
      <dgm:t>
        <a:bodyPr/>
        <a:lstStyle/>
        <a:p>
          <a:pPr latinLnBrk="1"/>
          <a:endParaRPr lang="ko-KR" altLang="en-US"/>
        </a:p>
      </dgm:t>
    </dgm:pt>
    <dgm:pt modelId="{2E1994F3-9E4D-46E5-8A3A-DE24DAF5C000}" type="pres">
      <dgm:prSet presAssocID="{0CC53512-0CE8-4703-A58D-0E98AB23B8B1}" presName="sp" presStyleCnt="0"/>
      <dgm:spPr/>
    </dgm:pt>
    <dgm:pt modelId="{849BEC90-F728-42CA-9296-1F2D9AA4030A}" type="pres">
      <dgm:prSet presAssocID="{A3E2B8A3-66F1-4625-AE19-2F99ABB8A2BA}" presName="linNode" presStyleCnt="0"/>
      <dgm:spPr/>
    </dgm:pt>
    <dgm:pt modelId="{81A01F89-E6A4-4AC8-82FB-98E14E66A392}" type="pres">
      <dgm:prSet presAssocID="{A3E2B8A3-66F1-4625-AE19-2F99ABB8A2BA}" presName="parentText" presStyleLbl="node1" presStyleIdx="3" presStyleCnt="8" custScaleX="248538">
        <dgm:presLayoutVars>
          <dgm:chMax val="1"/>
          <dgm:bulletEnabled val="1"/>
        </dgm:presLayoutVars>
      </dgm:prSet>
      <dgm:spPr/>
      <dgm:t>
        <a:bodyPr/>
        <a:lstStyle/>
        <a:p>
          <a:pPr latinLnBrk="1"/>
          <a:endParaRPr lang="ko-KR" altLang="en-US"/>
        </a:p>
      </dgm:t>
    </dgm:pt>
    <dgm:pt modelId="{14994359-9711-4F55-BA36-359D8F438E16}" type="pres">
      <dgm:prSet presAssocID="{7753AC70-7CA3-497A-A07E-223071BB2511}" presName="sp" presStyleCnt="0"/>
      <dgm:spPr/>
    </dgm:pt>
    <dgm:pt modelId="{FA5B1F5C-B85A-4D71-A505-B2453C015BBC}" type="pres">
      <dgm:prSet presAssocID="{13F51CC8-9BF7-4AF1-B30D-A92C20E806E1}" presName="linNode" presStyleCnt="0"/>
      <dgm:spPr/>
    </dgm:pt>
    <dgm:pt modelId="{7741167D-98B5-4FD2-AAFA-0F0DB8810F5E}" type="pres">
      <dgm:prSet presAssocID="{13F51CC8-9BF7-4AF1-B30D-A92C20E806E1}" presName="parentText" presStyleLbl="node1" presStyleIdx="4" presStyleCnt="8" custScaleX="248538">
        <dgm:presLayoutVars>
          <dgm:chMax val="1"/>
          <dgm:bulletEnabled val="1"/>
        </dgm:presLayoutVars>
      </dgm:prSet>
      <dgm:spPr/>
      <dgm:t>
        <a:bodyPr/>
        <a:lstStyle/>
        <a:p>
          <a:pPr latinLnBrk="1"/>
          <a:endParaRPr lang="ko-KR" altLang="en-US"/>
        </a:p>
      </dgm:t>
    </dgm:pt>
    <dgm:pt modelId="{C9BADED1-1E46-4E76-8DD8-AEA399AF75FC}" type="pres">
      <dgm:prSet presAssocID="{1B065877-C7B0-42CB-B2CF-3437627E805F}" presName="sp" presStyleCnt="0"/>
      <dgm:spPr/>
    </dgm:pt>
    <dgm:pt modelId="{B45137BD-9CF7-4FF3-B697-D8A06A5EA442}" type="pres">
      <dgm:prSet presAssocID="{8675AD31-FA80-4396-84E9-169E3174502C}" presName="linNode" presStyleCnt="0"/>
      <dgm:spPr/>
    </dgm:pt>
    <dgm:pt modelId="{06CD1A4A-6534-44D4-BC6B-6A3A879317E4}" type="pres">
      <dgm:prSet presAssocID="{8675AD31-FA80-4396-84E9-169E3174502C}" presName="parentText" presStyleLbl="node1" presStyleIdx="5" presStyleCnt="8" custScaleX="248538">
        <dgm:presLayoutVars>
          <dgm:chMax val="1"/>
          <dgm:bulletEnabled val="1"/>
        </dgm:presLayoutVars>
      </dgm:prSet>
      <dgm:spPr/>
      <dgm:t>
        <a:bodyPr/>
        <a:lstStyle/>
        <a:p>
          <a:pPr latinLnBrk="1"/>
          <a:endParaRPr lang="ko-KR" altLang="en-US"/>
        </a:p>
      </dgm:t>
    </dgm:pt>
    <dgm:pt modelId="{85363505-075C-476C-A85A-7439FCEFBA10}" type="pres">
      <dgm:prSet presAssocID="{FDB70AFF-F032-420B-A90C-F2656AEB3848}" presName="sp" presStyleCnt="0"/>
      <dgm:spPr/>
    </dgm:pt>
    <dgm:pt modelId="{328103EC-45A2-439E-AE69-888A216EB443}" type="pres">
      <dgm:prSet presAssocID="{5A533B52-B64F-4BA0-866C-A6E8F4FF3F41}" presName="linNode" presStyleCnt="0"/>
      <dgm:spPr/>
    </dgm:pt>
    <dgm:pt modelId="{7D9A31DC-9C7C-41B0-97D7-2ED0A6E4E876}" type="pres">
      <dgm:prSet presAssocID="{5A533B52-B64F-4BA0-866C-A6E8F4FF3F41}" presName="parentText" presStyleLbl="node1" presStyleIdx="6" presStyleCnt="8" custScaleX="248538">
        <dgm:presLayoutVars>
          <dgm:chMax val="1"/>
          <dgm:bulletEnabled val="1"/>
        </dgm:presLayoutVars>
      </dgm:prSet>
      <dgm:spPr/>
      <dgm:t>
        <a:bodyPr/>
        <a:lstStyle/>
        <a:p>
          <a:pPr latinLnBrk="1"/>
          <a:endParaRPr lang="ko-KR" altLang="en-US"/>
        </a:p>
      </dgm:t>
    </dgm:pt>
    <dgm:pt modelId="{0DF7FE1B-B1CD-4EED-BABD-820425A213C0}" type="pres">
      <dgm:prSet presAssocID="{9C1D754E-7A49-403E-AF32-113620EE0931}" presName="sp" presStyleCnt="0"/>
      <dgm:spPr/>
    </dgm:pt>
    <dgm:pt modelId="{189C8E64-5DE7-48EA-93A7-D4D25D9C6006}" type="pres">
      <dgm:prSet presAssocID="{6EA51A11-AD2A-4541-95CD-2FB9D84C5C4B}" presName="linNode" presStyleCnt="0"/>
      <dgm:spPr/>
    </dgm:pt>
    <dgm:pt modelId="{0548B91D-C1AF-468B-89B5-B82FB01AED90}" type="pres">
      <dgm:prSet presAssocID="{6EA51A11-AD2A-4541-95CD-2FB9D84C5C4B}" presName="parentText" presStyleLbl="node1" presStyleIdx="7" presStyleCnt="8" custScaleX="248538">
        <dgm:presLayoutVars>
          <dgm:chMax val="1"/>
          <dgm:bulletEnabled val="1"/>
        </dgm:presLayoutVars>
      </dgm:prSet>
      <dgm:spPr/>
      <dgm:t>
        <a:bodyPr/>
        <a:lstStyle/>
        <a:p>
          <a:pPr latinLnBrk="1"/>
          <a:endParaRPr lang="ko-KR" altLang="en-US"/>
        </a:p>
      </dgm:t>
    </dgm:pt>
  </dgm:ptLst>
  <dgm:cxnLst>
    <dgm:cxn modelId="{54854AED-DD3E-4682-BF78-B77D89A25E49}" type="presOf" srcId="{13F51CC8-9BF7-4AF1-B30D-A92C20E806E1}" destId="{7741167D-98B5-4FD2-AAFA-0F0DB8810F5E}" srcOrd="0" destOrd="0" presId="urn:microsoft.com/office/officeart/2005/8/layout/vList5"/>
    <dgm:cxn modelId="{997667B4-50EE-4921-998A-FE25ED2C01C2}" srcId="{07E062C6-1F7F-412D-8DEC-FEE9DA6741D3}" destId="{2DB204F5-5676-4339-8B9C-609A158D7A1B}" srcOrd="1" destOrd="0" parTransId="{89160A9B-C304-4CAD-9F71-F8EC486C3717}" sibTransId="{F630F438-6CC4-4EF6-82B1-514374EA5F14}"/>
    <dgm:cxn modelId="{BC7A8E3C-3F5B-4D32-AB87-C1F1D5CE4C29}" srcId="{07E062C6-1F7F-412D-8DEC-FEE9DA6741D3}" destId="{8675AD31-FA80-4396-84E9-169E3174502C}" srcOrd="5" destOrd="0" parTransId="{F1245F97-9B41-411D-BBD5-923942131E39}" sibTransId="{FDB70AFF-F032-420B-A90C-F2656AEB3848}"/>
    <dgm:cxn modelId="{68A5094F-4C8F-487C-A2D2-C2E7C409A37E}" type="presOf" srcId="{A3E2B8A3-66F1-4625-AE19-2F99ABB8A2BA}" destId="{81A01F89-E6A4-4AC8-82FB-98E14E66A392}" srcOrd="0" destOrd="0" presId="urn:microsoft.com/office/officeart/2005/8/layout/vList5"/>
    <dgm:cxn modelId="{9A8A2728-2434-4DD3-990C-D8405C290EF7}" type="presOf" srcId="{C10BA34A-5690-4E65-8F96-C3952916866D}" destId="{40E0CCEC-592E-45A5-AB8B-660137D205A6}" srcOrd="0" destOrd="0" presId="urn:microsoft.com/office/officeart/2005/8/layout/vList5"/>
    <dgm:cxn modelId="{37ED8A52-0C48-4558-A7C2-25F8C04D58D6}" type="presOf" srcId="{6EA51A11-AD2A-4541-95CD-2FB9D84C5C4B}" destId="{0548B91D-C1AF-468B-89B5-B82FB01AED90}" srcOrd="0" destOrd="0" presId="urn:microsoft.com/office/officeart/2005/8/layout/vList5"/>
    <dgm:cxn modelId="{872339B4-BCCC-4286-BBFE-AF2B1035E17A}" type="presOf" srcId="{07E062C6-1F7F-412D-8DEC-FEE9DA6741D3}" destId="{C94C43D4-448E-4CF4-BCD2-53F214620965}" srcOrd="0" destOrd="0" presId="urn:microsoft.com/office/officeart/2005/8/layout/vList5"/>
    <dgm:cxn modelId="{E8E2C9C0-8ABE-4152-9F43-090C005DDE17}" srcId="{07E062C6-1F7F-412D-8DEC-FEE9DA6741D3}" destId="{C10BA34A-5690-4E65-8F96-C3952916866D}" srcOrd="0" destOrd="0" parTransId="{8F50B3BC-A03C-428E-9C54-1D201A788F89}" sibTransId="{270C6B57-A04C-46FD-8987-2F08BE6EF696}"/>
    <dgm:cxn modelId="{646A492F-B5C1-48BD-8203-80FEE8078567}" srcId="{07E062C6-1F7F-412D-8DEC-FEE9DA6741D3}" destId="{A3E2B8A3-66F1-4625-AE19-2F99ABB8A2BA}" srcOrd="3" destOrd="0" parTransId="{7125C8DE-AA2B-4BD6-8871-E7193EE0C664}" sibTransId="{7753AC70-7CA3-497A-A07E-223071BB2511}"/>
    <dgm:cxn modelId="{DE7F0809-EB8C-4D31-823B-65541B57F8DA}" type="presOf" srcId="{8675AD31-FA80-4396-84E9-169E3174502C}" destId="{06CD1A4A-6534-44D4-BC6B-6A3A879317E4}" srcOrd="0" destOrd="0" presId="urn:microsoft.com/office/officeart/2005/8/layout/vList5"/>
    <dgm:cxn modelId="{CF546E32-432A-4DB6-BA4B-908D5438180F}" srcId="{07E062C6-1F7F-412D-8DEC-FEE9DA6741D3}" destId="{5A533B52-B64F-4BA0-866C-A6E8F4FF3F41}" srcOrd="6" destOrd="0" parTransId="{E22A5631-BDFB-4C4C-A2B4-DDE43A253624}" sibTransId="{9C1D754E-7A49-403E-AF32-113620EE0931}"/>
    <dgm:cxn modelId="{F6480978-FB02-4D91-9D6C-9A1B6B47C7D8}" type="presOf" srcId="{5A533B52-B64F-4BA0-866C-A6E8F4FF3F41}" destId="{7D9A31DC-9C7C-41B0-97D7-2ED0A6E4E876}" srcOrd="0" destOrd="0" presId="urn:microsoft.com/office/officeart/2005/8/layout/vList5"/>
    <dgm:cxn modelId="{0A349FD8-ABFB-469E-85B6-E29C2C0D7C8D}" srcId="{07E062C6-1F7F-412D-8DEC-FEE9DA6741D3}" destId="{6EA51A11-AD2A-4541-95CD-2FB9D84C5C4B}" srcOrd="7" destOrd="0" parTransId="{FF31EA5B-47C8-4CA6-A566-3BCC4F9B06AA}" sibTransId="{CED63FFC-8877-40EC-B03F-189501C04533}"/>
    <dgm:cxn modelId="{3DB49262-0484-4304-91AC-D2F483B841A7}" srcId="{07E062C6-1F7F-412D-8DEC-FEE9DA6741D3}" destId="{13F51CC8-9BF7-4AF1-B30D-A92C20E806E1}" srcOrd="4" destOrd="0" parTransId="{8A0A1B1E-D048-4914-9F04-3EA0417AF176}" sibTransId="{1B065877-C7B0-42CB-B2CF-3437627E805F}"/>
    <dgm:cxn modelId="{2BC7025E-F332-4B3B-A141-EBEAD770C5CA}" srcId="{07E062C6-1F7F-412D-8DEC-FEE9DA6741D3}" destId="{FC27AE7A-3EC5-410C-BB00-B775C71D5DDC}" srcOrd="2" destOrd="0" parTransId="{8BC39974-384E-4FE5-BF09-0A575998B341}" sibTransId="{0CC53512-0CE8-4703-A58D-0E98AB23B8B1}"/>
    <dgm:cxn modelId="{8F2B188C-913F-4CAE-842F-7A8565B8A5EB}" type="presOf" srcId="{2DB204F5-5676-4339-8B9C-609A158D7A1B}" destId="{7CB26175-1499-46CA-824B-5FB73D1484FE}" srcOrd="0" destOrd="0" presId="urn:microsoft.com/office/officeart/2005/8/layout/vList5"/>
    <dgm:cxn modelId="{05F50748-5E26-4A8E-8244-46B30D219B31}" type="presOf" srcId="{FC27AE7A-3EC5-410C-BB00-B775C71D5DDC}" destId="{C6FDBA73-78D5-4852-8314-3BF5523C431F}" srcOrd="0" destOrd="0" presId="urn:microsoft.com/office/officeart/2005/8/layout/vList5"/>
    <dgm:cxn modelId="{81790480-46A4-442A-8A23-60855678BE4A}" type="presParOf" srcId="{C94C43D4-448E-4CF4-BCD2-53F214620965}" destId="{2742384A-07EA-4949-89C0-13AC8D24FD87}" srcOrd="0" destOrd="0" presId="urn:microsoft.com/office/officeart/2005/8/layout/vList5"/>
    <dgm:cxn modelId="{9E0A4073-8530-432F-BF9B-59D2449049A8}" type="presParOf" srcId="{2742384A-07EA-4949-89C0-13AC8D24FD87}" destId="{40E0CCEC-592E-45A5-AB8B-660137D205A6}" srcOrd="0" destOrd="0" presId="urn:microsoft.com/office/officeart/2005/8/layout/vList5"/>
    <dgm:cxn modelId="{87B55973-3A71-4818-B744-079E907579AD}" type="presParOf" srcId="{C94C43D4-448E-4CF4-BCD2-53F214620965}" destId="{3FE7EA8A-562E-4159-8D87-53F5D835C555}" srcOrd="1" destOrd="0" presId="urn:microsoft.com/office/officeart/2005/8/layout/vList5"/>
    <dgm:cxn modelId="{584685AE-C941-4D52-B5B3-E3FFDEE6741C}" type="presParOf" srcId="{C94C43D4-448E-4CF4-BCD2-53F214620965}" destId="{27C33000-EE5F-4007-9C8E-C2DE40BF8C6E}" srcOrd="2" destOrd="0" presId="urn:microsoft.com/office/officeart/2005/8/layout/vList5"/>
    <dgm:cxn modelId="{98A8A53E-91B9-48FF-81CF-A8217D135D2B}" type="presParOf" srcId="{27C33000-EE5F-4007-9C8E-C2DE40BF8C6E}" destId="{7CB26175-1499-46CA-824B-5FB73D1484FE}" srcOrd="0" destOrd="0" presId="urn:microsoft.com/office/officeart/2005/8/layout/vList5"/>
    <dgm:cxn modelId="{30389243-3A68-4E03-9CB0-72E4242C9D7E}" type="presParOf" srcId="{C94C43D4-448E-4CF4-BCD2-53F214620965}" destId="{12C3C83D-44E0-4912-B9B7-7EF328F6805B}" srcOrd="3" destOrd="0" presId="urn:microsoft.com/office/officeart/2005/8/layout/vList5"/>
    <dgm:cxn modelId="{A92F3C77-A3B4-4866-9ACE-DA2DC7F096F1}" type="presParOf" srcId="{C94C43D4-448E-4CF4-BCD2-53F214620965}" destId="{2551001F-72E1-42DF-88E4-E0BDCB33DAF0}" srcOrd="4" destOrd="0" presId="urn:microsoft.com/office/officeart/2005/8/layout/vList5"/>
    <dgm:cxn modelId="{1C4C61DF-2DCF-4CB3-A4D7-FDB12D249BD7}" type="presParOf" srcId="{2551001F-72E1-42DF-88E4-E0BDCB33DAF0}" destId="{C6FDBA73-78D5-4852-8314-3BF5523C431F}" srcOrd="0" destOrd="0" presId="urn:microsoft.com/office/officeart/2005/8/layout/vList5"/>
    <dgm:cxn modelId="{8AB553C8-4706-4A9B-8A2C-EE4175388294}" type="presParOf" srcId="{C94C43D4-448E-4CF4-BCD2-53F214620965}" destId="{2E1994F3-9E4D-46E5-8A3A-DE24DAF5C000}" srcOrd="5" destOrd="0" presId="urn:microsoft.com/office/officeart/2005/8/layout/vList5"/>
    <dgm:cxn modelId="{F7B46147-5CD5-4CFC-983C-DADAF119C65A}" type="presParOf" srcId="{C94C43D4-448E-4CF4-BCD2-53F214620965}" destId="{849BEC90-F728-42CA-9296-1F2D9AA4030A}" srcOrd="6" destOrd="0" presId="urn:microsoft.com/office/officeart/2005/8/layout/vList5"/>
    <dgm:cxn modelId="{C7ED64FE-6259-477F-880D-A5E91EAF83FE}" type="presParOf" srcId="{849BEC90-F728-42CA-9296-1F2D9AA4030A}" destId="{81A01F89-E6A4-4AC8-82FB-98E14E66A392}" srcOrd="0" destOrd="0" presId="urn:microsoft.com/office/officeart/2005/8/layout/vList5"/>
    <dgm:cxn modelId="{6D322AFA-5BE6-4DCB-86B5-96FCC66D19EC}" type="presParOf" srcId="{C94C43D4-448E-4CF4-BCD2-53F214620965}" destId="{14994359-9711-4F55-BA36-359D8F438E16}" srcOrd="7" destOrd="0" presId="urn:microsoft.com/office/officeart/2005/8/layout/vList5"/>
    <dgm:cxn modelId="{BDA6C649-D1AB-4121-B8D0-6E7385C01E7B}" type="presParOf" srcId="{C94C43D4-448E-4CF4-BCD2-53F214620965}" destId="{FA5B1F5C-B85A-4D71-A505-B2453C015BBC}" srcOrd="8" destOrd="0" presId="urn:microsoft.com/office/officeart/2005/8/layout/vList5"/>
    <dgm:cxn modelId="{580874ED-F06E-484F-A037-BED58D897434}" type="presParOf" srcId="{FA5B1F5C-B85A-4D71-A505-B2453C015BBC}" destId="{7741167D-98B5-4FD2-AAFA-0F0DB8810F5E}" srcOrd="0" destOrd="0" presId="urn:microsoft.com/office/officeart/2005/8/layout/vList5"/>
    <dgm:cxn modelId="{F942896C-57E8-4395-87F7-F25FE3E0AFDC}" type="presParOf" srcId="{C94C43D4-448E-4CF4-BCD2-53F214620965}" destId="{C9BADED1-1E46-4E76-8DD8-AEA399AF75FC}" srcOrd="9" destOrd="0" presId="urn:microsoft.com/office/officeart/2005/8/layout/vList5"/>
    <dgm:cxn modelId="{E0149767-B2BB-454B-8FC4-ED0E396368E6}" type="presParOf" srcId="{C94C43D4-448E-4CF4-BCD2-53F214620965}" destId="{B45137BD-9CF7-4FF3-B697-D8A06A5EA442}" srcOrd="10" destOrd="0" presId="urn:microsoft.com/office/officeart/2005/8/layout/vList5"/>
    <dgm:cxn modelId="{F23B8524-0C47-4F5C-8EDD-5891412BA2E7}" type="presParOf" srcId="{B45137BD-9CF7-4FF3-B697-D8A06A5EA442}" destId="{06CD1A4A-6534-44D4-BC6B-6A3A879317E4}" srcOrd="0" destOrd="0" presId="urn:microsoft.com/office/officeart/2005/8/layout/vList5"/>
    <dgm:cxn modelId="{D7F75122-20F7-4635-9D3D-F366AB2FE685}" type="presParOf" srcId="{C94C43D4-448E-4CF4-BCD2-53F214620965}" destId="{85363505-075C-476C-A85A-7439FCEFBA10}" srcOrd="11" destOrd="0" presId="urn:microsoft.com/office/officeart/2005/8/layout/vList5"/>
    <dgm:cxn modelId="{66C89403-14E7-4930-BBA2-76F05E04BA08}" type="presParOf" srcId="{C94C43D4-448E-4CF4-BCD2-53F214620965}" destId="{328103EC-45A2-439E-AE69-888A216EB443}" srcOrd="12" destOrd="0" presId="urn:microsoft.com/office/officeart/2005/8/layout/vList5"/>
    <dgm:cxn modelId="{9171796F-29C3-4A90-B47C-44643EE0663C}" type="presParOf" srcId="{328103EC-45A2-439E-AE69-888A216EB443}" destId="{7D9A31DC-9C7C-41B0-97D7-2ED0A6E4E876}" srcOrd="0" destOrd="0" presId="urn:microsoft.com/office/officeart/2005/8/layout/vList5"/>
    <dgm:cxn modelId="{E6C44309-5957-4965-9B14-74C59EA3AD2D}" type="presParOf" srcId="{C94C43D4-448E-4CF4-BCD2-53F214620965}" destId="{0DF7FE1B-B1CD-4EED-BABD-820425A213C0}" srcOrd="13" destOrd="0" presId="urn:microsoft.com/office/officeart/2005/8/layout/vList5"/>
    <dgm:cxn modelId="{5D79011E-FA2C-49AB-85A7-471212498FF1}" type="presParOf" srcId="{C94C43D4-448E-4CF4-BCD2-53F214620965}" destId="{189C8E64-5DE7-48EA-93A7-D4D25D9C6006}" srcOrd="14" destOrd="0" presId="urn:microsoft.com/office/officeart/2005/8/layout/vList5"/>
    <dgm:cxn modelId="{7926459E-83A5-4672-9B86-01375B384474}" type="presParOf" srcId="{189C8E64-5DE7-48EA-93A7-D4D25D9C6006}" destId="{0548B91D-C1AF-468B-89B5-B82FB01AED90}" srcOrd="0" destOrd="0" presId="urn:microsoft.com/office/officeart/2005/8/layout/vList5"/>
  </dgm:cxnLst>
  <dgm:bg>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E062C6-1F7F-412D-8DEC-FEE9DA6741D3}"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C10BA34A-5690-4E65-8F96-C3952916866D}">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환봉소재</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F50B3BC-A03C-428E-9C54-1D201A788F89}" type="par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70C6B57-A04C-46FD-8987-2F08BE6EF696}" type="sib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DB204F5-5676-4339-8B9C-609A158D7A1B}">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9160A9B-C304-4CAD-9F71-F8EC486C3717}" type="par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630F438-6CC4-4EF6-82B1-514374EA5F14}" type="sib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C27AE7A-3EC5-410C-BB00-B775C71D5DDC}">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전조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BC39974-384E-4FE5-BF09-0A575998B341}" type="par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CC53512-0CE8-4703-A58D-0E98AB23B8B1}" type="sib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A3E2B8A3-66F1-4625-AE19-2F99ABB8A2BA}">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MCT </a:t>
          </a:r>
          <a:endParaRPr lang="en-US" altLang="ko-KR" sz="1200" b="1" i="1" dirty="0" smtClean="0">
            <a:effectLst>
              <a:outerShdw blurRad="38100" dist="38100" dir="2700000" algn="tl">
                <a:srgbClr val="000000">
                  <a:alpha val="43137"/>
                </a:srgbClr>
              </a:outerShdw>
            </a:effectLst>
            <a:latin typeface="Arial" pitchFamily="34" charset="0"/>
            <a:cs typeface="Arial" pitchFamily="34" charset="0"/>
          </a:endParaRPr>
        </a:p>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7125C8DE-AA2B-4BD6-8871-E7193EE0C664}" type="par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7753AC70-7CA3-497A-A07E-223071BB2511}" type="sib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3F51CC8-9BF7-4AF1-B30D-A92C20E806E1}">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자동검사</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A0A1B1E-D048-4914-9F04-3EA0417AF176}" type="par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1B065877-C7B0-42CB-B2CF-3437627E805F}" type="sibTrans" cxnId="{3DB49262-0484-4304-91AC-D2F483B841A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8675AD31-FA80-4396-84E9-169E3174502C}">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세척 및 포장</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1245F97-9B41-411D-BBD5-923942131E39}" type="par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FDB70AFF-F032-420B-A90C-F2656AEB3848}" type="sib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C94C43D4-448E-4CF4-BCD2-53F214620965}" type="pres">
      <dgm:prSet presAssocID="{07E062C6-1F7F-412D-8DEC-FEE9DA6741D3}" presName="Name0" presStyleCnt="0">
        <dgm:presLayoutVars>
          <dgm:dir/>
          <dgm:animLvl val="lvl"/>
          <dgm:resizeHandles val="exact"/>
        </dgm:presLayoutVars>
      </dgm:prSet>
      <dgm:spPr/>
      <dgm:t>
        <a:bodyPr/>
        <a:lstStyle/>
        <a:p>
          <a:pPr latinLnBrk="1"/>
          <a:endParaRPr lang="ko-KR" altLang="en-US"/>
        </a:p>
      </dgm:t>
    </dgm:pt>
    <dgm:pt modelId="{2742384A-07EA-4949-89C0-13AC8D24FD87}" type="pres">
      <dgm:prSet presAssocID="{C10BA34A-5690-4E65-8F96-C3952916866D}" presName="linNode" presStyleCnt="0"/>
      <dgm:spPr/>
    </dgm:pt>
    <dgm:pt modelId="{40E0CCEC-592E-45A5-AB8B-660137D205A6}" type="pres">
      <dgm:prSet presAssocID="{C10BA34A-5690-4E65-8F96-C3952916866D}" presName="parentText" presStyleLbl="node1" presStyleIdx="0" presStyleCnt="6" custScaleX="248538">
        <dgm:presLayoutVars>
          <dgm:chMax val="1"/>
          <dgm:bulletEnabled val="1"/>
        </dgm:presLayoutVars>
      </dgm:prSet>
      <dgm:spPr/>
      <dgm:t>
        <a:bodyPr/>
        <a:lstStyle/>
        <a:p>
          <a:pPr latinLnBrk="1"/>
          <a:endParaRPr lang="ko-KR" altLang="en-US"/>
        </a:p>
      </dgm:t>
    </dgm:pt>
    <dgm:pt modelId="{3FE7EA8A-562E-4159-8D87-53F5D835C555}" type="pres">
      <dgm:prSet presAssocID="{270C6B57-A04C-46FD-8987-2F08BE6EF696}" presName="sp" presStyleCnt="0"/>
      <dgm:spPr/>
    </dgm:pt>
    <dgm:pt modelId="{27C33000-EE5F-4007-9C8E-C2DE40BF8C6E}" type="pres">
      <dgm:prSet presAssocID="{2DB204F5-5676-4339-8B9C-609A158D7A1B}" presName="linNode" presStyleCnt="0"/>
      <dgm:spPr/>
    </dgm:pt>
    <dgm:pt modelId="{7CB26175-1499-46CA-824B-5FB73D1484FE}" type="pres">
      <dgm:prSet presAssocID="{2DB204F5-5676-4339-8B9C-609A158D7A1B}" presName="parentText" presStyleLbl="node1" presStyleIdx="1" presStyleCnt="6" custScaleX="248538">
        <dgm:presLayoutVars>
          <dgm:chMax val="1"/>
          <dgm:bulletEnabled val="1"/>
        </dgm:presLayoutVars>
      </dgm:prSet>
      <dgm:spPr/>
      <dgm:t>
        <a:bodyPr/>
        <a:lstStyle/>
        <a:p>
          <a:pPr latinLnBrk="1"/>
          <a:endParaRPr lang="ko-KR" altLang="en-US"/>
        </a:p>
      </dgm:t>
    </dgm:pt>
    <dgm:pt modelId="{12C3C83D-44E0-4912-B9B7-7EF328F6805B}" type="pres">
      <dgm:prSet presAssocID="{F630F438-6CC4-4EF6-82B1-514374EA5F14}" presName="sp" presStyleCnt="0"/>
      <dgm:spPr/>
    </dgm:pt>
    <dgm:pt modelId="{2551001F-72E1-42DF-88E4-E0BDCB33DAF0}" type="pres">
      <dgm:prSet presAssocID="{FC27AE7A-3EC5-410C-BB00-B775C71D5DDC}" presName="linNode" presStyleCnt="0"/>
      <dgm:spPr/>
    </dgm:pt>
    <dgm:pt modelId="{C6FDBA73-78D5-4852-8314-3BF5523C431F}" type="pres">
      <dgm:prSet presAssocID="{FC27AE7A-3EC5-410C-BB00-B775C71D5DDC}" presName="parentText" presStyleLbl="node1" presStyleIdx="2" presStyleCnt="6" custScaleX="248538">
        <dgm:presLayoutVars>
          <dgm:chMax val="1"/>
          <dgm:bulletEnabled val="1"/>
        </dgm:presLayoutVars>
      </dgm:prSet>
      <dgm:spPr/>
      <dgm:t>
        <a:bodyPr/>
        <a:lstStyle/>
        <a:p>
          <a:pPr latinLnBrk="1"/>
          <a:endParaRPr lang="ko-KR" altLang="en-US"/>
        </a:p>
      </dgm:t>
    </dgm:pt>
    <dgm:pt modelId="{2E1994F3-9E4D-46E5-8A3A-DE24DAF5C000}" type="pres">
      <dgm:prSet presAssocID="{0CC53512-0CE8-4703-A58D-0E98AB23B8B1}" presName="sp" presStyleCnt="0"/>
      <dgm:spPr/>
    </dgm:pt>
    <dgm:pt modelId="{849BEC90-F728-42CA-9296-1F2D9AA4030A}" type="pres">
      <dgm:prSet presAssocID="{A3E2B8A3-66F1-4625-AE19-2F99ABB8A2BA}" presName="linNode" presStyleCnt="0"/>
      <dgm:spPr/>
    </dgm:pt>
    <dgm:pt modelId="{81A01F89-E6A4-4AC8-82FB-98E14E66A392}" type="pres">
      <dgm:prSet presAssocID="{A3E2B8A3-66F1-4625-AE19-2F99ABB8A2BA}" presName="parentText" presStyleLbl="node1" presStyleIdx="3" presStyleCnt="6" custScaleX="248538">
        <dgm:presLayoutVars>
          <dgm:chMax val="1"/>
          <dgm:bulletEnabled val="1"/>
        </dgm:presLayoutVars>
      </dgm:prSet>
      <dgm:spPr/>
      <dgm:t>
        <a:bodyPr/>
        <a:lstStyle/>
        <a:p>
          <a:pPr latinLnBrk="1"/>
          <a:endParaRPr lang="ko-KR" altLang="en-US"/>
        </a:p>
      </dgm:t>
    </dgm:pt>
    <dgm:pt modelId="{14994359-9711-4F55-BA36-359D8F438E16}" type="pres">
      <dgm:prSet presAssocID="{7753AC70-7CA3-497A-A07E-223071BB2511}" presName="sp" presStyleCnt="0"/>
      <dgm:spPr/>
    </dgm:pt>
    <dgm:pt modelId="{FA5B1F5C-B85A-4D71-A505-B2453C015BBC}" type="pres">
      <dgm:prSet presAssocID="{13F51CC8-9BF7-4AF1-B30D-A92C20E806E1}" presName="linNode" presStyleCnt="0"/>
      <dgm:spPr/>
    </dgm:pt>
    <dgm:pt modelId="{7741167D-98B5-4FD2-AAFA-0F0DB8810F5E}" type="pres">
      <dgm:prSet presAssocID="{13F51CC8-9BF7-4AF1-B30D-A92C20E806E1}" presName="parentText" presStyleLbl="node1" presStyleIdx="4" presStyleCnt="6" custScaleX="248538">
        <dgm:presLayoutVars>
          <dgm:chMax val="1"/>
          <dgm:bulletEnabled val="1"/>
        </dgm:presLayoutVars>
      </dgm:prSet>
      <dgm:spPr/>
      <dgm:t>
        <a:bodyPr/>
        <a:lstStyle/>
        <a:p>
          <a:pPr latinLnBrk="1"/>
          <a:endParaRPr lang="ko-KR" altLang="en-US"/>
        </a:p>
      </dgm:t>
    </dgm:pt>
    <dgm:pt modelId="{C9BADED1-1E46-4E76-8DD8-AEA399AF75FC}" type="pres">
      <dgm:prSet presAssocID="{1B065877-C7B0-42CB-B2CF-3437627E805F}" presName="sp" presStyleCnt="0"/>
      <dgm:spPr/>
    </dgm:pt>
    <dgm:pt modelId="{B45137BD-9CF7-4FF3-B697-D8A06A5EA442}" type="pres">
      <dgm:prSet presAssocID="{8675AD31-FA80-4396-84E9-169E3174502C}" presName="linNode" presStyleCnt="0"/>
      <dgm:spPr/>
    </dgm:pt>
    <dgm:pt modelId="{06CD1A4A-6534-44D4-BC6B-6A3A879317E4}" type="pres">
      <dgm:prSet presAssocID="{8675AD31-FA80-4396-84E9-169E3174502C}" presName="parentText" presStyleLbl="node1" presStyleIdx="5" presStyleCnt="6" custScaleX="248538">
        <dgm:presLayoutVars>
          <dgm:chMax val="1"/>
          <dgm:bulletEnabled val="1"/>
        </dgm:presLayoutVars>
      </dgm:prSet>
      <dgm:spPr/>
      <dgm:t>
        <a:bodyPr/>
        <a:lstStyle/>
        <a:p>
          <a:pPr latinLnBrk="1"/>
          <a:endParaRPr lang="ko-KR" altLang="en-US"/>
        </a:p>
      </dgm:t>
    </dgm:pt>
  </dgm:ptLst>
  <dgm:cxnLst>
    <dgm:cxn modelId="{997667B4-50EE-4921-998A-FE25ED2C01C2}" srcId="{07E062C6-1F7F-412D-8DEC-FEE9DA6741D3}" destId="{2DB204F5-5676-4339-8B9C-609A158D7A1B}" srcOrd="1" destOrd="0" parTransId="{89160A9B-C304-4CAD-9F71-F8EC486C3717}" sibTransId="{F630F438-6CC4-4EF6-82B1-514374EA5F14}"/>
    <dgm:cxn modelId="{BC7A8E3C-3F5B-4D32-AB87-C1F1D5CE4C29}" srcId="{07E062C6-1F7F-412D-8DEC-FEE9DA6741D3}" destId="{8675AD31-FA80-4396-84E9-169E3174502C}" srcOrd="5" destOrd="0" parTransId="{F1245F97-9B41-411D-BBD5-923942131E39}" sibTransId="{FDB70AFF-F032-420B-A90C-F2656AEB3848}"/>
    <dgm:cxn modelId="{71DE50CE-C60A-4A11-A1B6-8E72E2F282D2}" type="presOf" srcId="{13F51CC8-9BF7-4AF1-B30D-A92C20E806E1}" destId="{7741167D-98B5-4FD2-AAFA-0F0DB8810F5E}" srcOrd="0" destOrd="0" presId="urn:microsoft.com/office/officeart/2005/8/layout/vList5"/>
    <dgm:cxn modelId="{F7974E90-6875-4F58-8201-4796E17183AE}" type="presOf" srcId="{C10BA34A-5690-4E65-8F96-C3952916866D}" destId="{40E0CCEC-592E-45A5-AB8B-660137D205A6}" srcOrd="0" destOrd="0" presId="urn:microsoft.com/office/officeart/2005/8/layout/vList5"/>
    <dgm:cxn modelId="{E8E2C9C0-8ABE-4152-9F43-090C005DDE17}" srcId="{07E062C6-1F7F-412D-8DEC-FEE9DA6741D3}" destId="{C10BA34A-5690-4E65-8F96-C3952916866D}" srcOrd="0" destOrd="0" parTransId="{8F50B3BC-A03C-428E-9C54-1D201A788F89}" sibTransId="{270C6B57-A04C-46FD-8987-2F08BE6EF696}"/>
    <dgm:cxn modelId="{58CB837E-0C05-4C97-A20C-ED8C530C7B41}" type="presOf" srcId="{2DB204F5-5676-4339-8B9C-609A158D7A1B}" destId="{7CB26175-1499-46CA-824B-5FB73D1484FE}" srcOrd="0" destOrd="0" presId="urn:microsoft.com/office/officeart/2005/8/layout/vList5"/>
    <dgm:cxn modelId="{646A492F-B5C1-48BD-8203-80FEE8078567}" srcId="{07E062C6-1F7F-412D-8DEC-FEE9DA6741D3}" destId="{A3E2B8A3-66F1-4625-AE19-2F99ABB8A2BA}" srcOrd="3" destOrd="0" parTransId="{7125C8DE-AA2B-4BD6-8871-E7193EE0C664}" sibTransId="{7753AC70-7CA3-497A-A07E-223071BB2511}"/>
    <dgm:cxn modelId="{5047E9B0-EFD8-4FCA-BAF1-BD1701E9F849}" type="presOf" srcId="{07E062C6-1F7F-412D-8DEC-FEE9DA6741D3}" destId="{C94C43D4-448E-4CF4-BCD2-53F214620965}" srcOrd="0" destOrd="0" presId="urn:microsoft.com/office/officeart/2005/8/layout/vList5"/>
    <dgm:cxn modelId="{25E86759-F275-44E7-8D15-82C4C334E78B}" type="presOf" srcId="{A3E2B8A3-66F1-4625-AE19-2F99ABB8A2BA}" destId="{81A01F89-E6A4-4AC8-82FB-98E14E66A392}" srcOrd="0" destOrd="0" presId="urn:microsoft.com/office/officeart/2005/8/layout/vList5"/>
    <dgm:cxn modelId="{241A6E0F-D21C-451E-B3E1-4D6A2390A0C4}" type="presOf" srcId="{8675AD31-FA80-4396-84E9-169E3174502C}" destId="{06CD1A4A-6534-44D4-BC6B-6A3A879317E4}" srcOrd="0" destOrd="0" presId="urn:microsoft.com/office/officeart/2005/8/layout/vList5"/>
    <dgm:cxn modelId="{3DB49262-0484-4304-91AC-D2F483B841A7}" srcId="{07E062C6-1F7F-412D-8DEC-FEE9DA6741D3}" destId="{13F51CC8-9BF7-4AF1-B30D-A92C20E806E1}" srcOrd="4" destOrd="0" parTransId="{8A0A1B1E-D048-4914-9F04-3EA0417AF176}" sibTransId="{1B065877-C7B0-42CB-B2CF-3437627E805F}"/>
    <dgm:cxn modelId="{51A26116-9E99-4C25-B886-ABFD03735170}" type="presOf" srcId="{FC27AE7A-3EC5-410C-BB00-B775C71D5DDC}" destId="{C6FDBA73-78D5-4852-8314-3BF5523C431F}" srcOrd="0" destOrd="0" presId="urn:microsoft.com/office/officeart/2005/8/layout/vList5"/>
    <dgm:cxn modelId="{2BC7025E-F332-4B3B-A141-EBEAD770C5CA}" srcId="{07E062C6-1F7F-412D-8DEC-FEE9DA6741D3}" destId="{FC27AE7A-3EC5-410C-BB00-B775C71D5DDC}" srcOrd="2" destOrd="0" parTransId="{8BC39974-384E-4FE5-BF09-0A575998B341}" sibTransId="{0CC53512-0CE8-4703-A58D-0E98AB23B8B1}"/>
    <dgm:cxn modelId="{59882923-65E8-414E-8127-E89029ACAD3E}" type="presParOf" srcId="{C94C43D4-448E-4CF4-BCD2-53F214620965}" destId="{2742384A-07EA-4949-89C0-13AC8D24FD87}" srcOrd="0" destOrd="0" presId="urn:microsoft.com/office/officeart/2005/8/layout/vList5"/>
    <dgm:cxn modelId="{B819DA72-10E9-4D44-AC8C-583D8156327C}" type="presParOf" srcId="{2742384A-07EA-4949-89C0-13AC8D24FD87}" destId="{40E0CCEC-592E-45A5-AB8B-660137D205A6}" srcOrd="0" destOrd="0" presId="urn:microsoft.com/office/officeart/2005/8/layout/vList5"/>
    <dgm:cxn modelId="{B9D7C500-4E60-4104-A903-96523ABFA5D4}" type="presParOf" srcId="{C94C43D4-448E-4CF4-BCD2-53F214620965}" destId="{3FE7EA8A-562E-4159-8D87-53F5D835C555}" srcOrd="1" destOrd="0" presId="urn:microsoft.com/office/officeart/2005/8/layout/vList5"/>
    <dgm:cxn modelId="{3A64D713-E9F1-46BE-A199-0D8284E7E7A5}" type="presParOf" srcId="{C94C43D4-448E-4CF4-BCD2-53F214620965}" destId="{27C33000-EE5F-4007-9C8E-C2DE40BF8C6E}" srcOrd="2" destOrd="0" presId="urn:microsoft.com/office/officeart/2005/8/layout/vList5"/>
    <dgm:cxn modelId="{E2952447-2375-4F9D-BFFA-C4BF8DACF0FB}" type="presParOf" srcId="{27C33000-EE5F-4007-9C8E-C2DE40BF8C6E}" destId="{7CB26175-1499-46CA-824B-5FB73D1484FE}" srcOrd="0" destOrd="0" presId="urn:microsoft.com/office/officeart/2005/8/layout/vList5"/>
    <dgm:cxn modelId="{061E5F8C-7C0E-4E5A-8B49-D5FA09A18F76}" type="presParOf" srcId="{C94C43D4-448E-4CF4-BCD2-53F214620965}" destId="{12C3C83D-44E0-4912-B9B7-7EF328F6805B}" srcOrd="3" destOrd="0" presId="urn:microsoft.com/office/officeart/2005/8/layout/vList5"/>
    <dgm:cxn modelId="{F89F687F-BEA4-4BA4-8A5F-F373B0DC80A9}" type="presParOf" srcId="{C94C43D4-448E-4CF4-BCD2-53F214620965}" destId="{2551001F-72E1-42DF-88E4-E0BDCB33DAF0}" srcOrd="4" destOrd="0" presId="urn:microsoft.com/office/officeart/2005/8/layout/vList5"/>
    <dgm:cxn modelId="{91C1CCE4-CDA6-4178-9A6F-1E0DCB9941AF}" type="presParOf" srcId="{2551001F-72E1-42DF-88E4-E0BDCB33DAF0}" destId="{C6FDBA73-78D5-4852-8314-3BF5523C431F}" srcOrd="0" destOrd="0" presId="urn:microsoft.com/office/officeart/2005/8/layout/vList5"/>
    <dgm:cxn modelId="{7382392A-9B6B-402B-B198-384CE215A4A2}" type="presParOf" srcId="{C94C43D4-448E-4CF4-BCD2-53F214620965}" destId="{2E1994F3-9E4D-46E5-8A3A-DE24DAF5C000}" srcOrd="5" destOrd="0" presId="urn:microsoft.com/office/officeart/2005/8/layout/vList5"/>
    <dgm:cxn modelId="{4288EB2C-F19A-41A0-A2E1-0A7A07BC2058}" type="presParOf" srcId="{C94C43D4-448E-4CF4-BCD2-53F214620965}" destId="{849BEC90-F728-42CA-9296-1F2D9AA4030A}" srcOrd="6" destOrd="0" presId="urn:microsoft.com/office/officeart/2005/8/layout/vList5"/>
    <dgm:cxn modelId="{A90C4523-10EE-4A7C-9792-9C89525BEE76}" type="presParOf" srcId="{849BEC90-F728-42CA-9296-1F2D9AA4030A}" destId="{81A01F89-E6A4-4AC8-82FB-98E14E66A392}" srcOrd="0" destOrd="0" presId="urn:microsoft.com/office/officeart/2005/8/layout/vList5"/>
    <dgm:cxn modelId="{30405217-8CC7-48F2-8FD7-75751A745D95}" type="presParOf" srcId="{C94C43D4-448E-4CF4-BCD2-53F214620965}" destId="{14994359-9711-4F55-BA36-359D8F438E16}" srcOrd="7" destOrd="0" presId="urn:microsoft.com/office/officeart/2005/8/layout/vList5"/>
    <dgm:cxn modelId="{FFF0BDC6-5F44-4B0C-84EC-7B92D9120F4C}" type="presParOf" srcId="{C94C43D4-448E-4CF4-BCD2-53F214620965}" destId="{FA5B1F5C-B85A-4D71-A505-B2453C015BBC}" srcOrd="8" destOrd="0" presId="urn:microsoft.com/office/officeart/2005/8/layout/vList5"/>
    <dgm:cxn modelId="{7320E3E7-6FA8-4C92-BAAB-3C7B8A35D128}" type="presParOf" srcId="{FA5B1F5C-B85A-4D71-A505-B2453C015BBC}" destId="{7741167D-98B5-4FD2-AAFA-0F0DB8810F5E}" srcOrd="0" destOrd="0" presId="urn:microsoft.com/office/officeart/2005/8/layout/vList5"/>
    <dgm:cxn modelId="{13006F1B-D57C-401F-95DA-E7CE131F9FF5}" type="presParOf" srcId="{C94C43D4-448E-4CF4-BCD2-53F214620965}" destId="{C9BADED1-1E46-4E76-8DD8-AEA399AF75FC}" srcOrd="9" destOrd="0" presId="urn:microsoft.com/office/officeart/2005/8/layout/vList5"/>
    <dgm:cxn modelId="{5E3D8447-7B12-46B3-8D4E-DDDDF5FCA570}" type="presParOf" srcId="{C94C43D4-448E-4CF4-BCD2-53F214620965}" destId="{B45137BD-9CF7-4FF3-B697-D8A06A5EA442}" srcOrd="10" destOrd="0" presId="urn:microsoft.com/office/officeart/2005/8/layout/vList5"/>
    <dgm:cxn modelId="{6AE1F207-AD2D-441E-95BC-E85E0CA2B6A7}" type="presParOf" srcId="{B45137BD-9CF7-4FF3-B697-D8A06A5EA442}" destId="{06CD1A4A-6534-44D4-BC6B-6A3A879317E4}" srcOrd="0" destOrd="0" presId="urn:microsoft.com/office/officeart/2005/8/layout/vList5"/>
  </dgm:cxnLst>
  <dgm:bg>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E062C6-1F7F-412D-8DEC-FEE9DA6741D3}"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C10BA34A-5690-4E65-8F96-C3952916866D}">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다이캐스팅</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  </a:t>
          </a:r>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   </a:t>
          </a:r>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소결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F50B3BC-A03C-428E-9C54-1D201A788F89}" type="par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70C6B57-A04C-46FD-8987-2F08BE6EF696}" type="sibTrans" cxnId="{E8E2C9C0-8ABE-4152-9F43-090C005DDE1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2DB204F5-5676-4339-8B9C-609A158D7A1B}">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Shot peening</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9160A9B-C304-4CAD-9F71-F8EC486C3717}" type="par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630F438-6CC4-4EF6-82B1-514374EA5F14}" type="sibTrans" cxnId="{997667B4-50EE-4921-998A-FE25ED2C01C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FC27AE7A-3EC5-410C-BB00-B775C71D5DDC}">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연마</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8BC39974-384E-4FE5-BF09-0A575998B341}" type="par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CC53512-0CE8-4703-A58D-0E98AB23B8B1}" type="sibTrans" cxnId="{2BC7025E-F332-4B3B-A141-EBEAD770C5CA}">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A3E2B8A3-66F1-4625-AE19-2F99ABB8A2BA}">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조립</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7125C8DE-AA2B-4BD6-8871-E7193EE0C664}" type="par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7753AC70-7CA3-497A-A07E-223071BB2511}" type="sibTrans" cxnId="{646A492F-B5C1-48BD-8203-80FEE8078567}">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8675AD31-FA80-4396-84E9-169E3174502C}">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세척 및 포장</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1245F97-9B41-411D-BBD5-923942131E39}" type="par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FDB70AFF-F032-420B-A90C-F2656AEB3848}" type="sibTrans" cxnId="{BC7A8E3C-3F5B-4D32-AB87-C1F1D5CE4C29}">
      <dgm:prSet/>
      <dgm:spPr/>
      <dgm:t>
        <a:bodyPr/>
        <a:lstStyle/>
        <a:p>
          <a:pPr latinLnBrk="1"/>
          <a:endParaRPr lang="ko-KR" altLang="en-US" sz="1200" b="1" i="1">
            <a:effectLst>
              <a:outerShdw blurRad="38100" dist="38100" dir="2700000" algn="tl">
                <a:srgbClr val="000000">
                  <a:alpha val="43137"/>
                </a:srgbClr>
              </a:outerShdw>
            </a:effectLst>
          </a:endParaRPr>
        </a:p>
      </dgm:t>
    </dgm:pt>
    <dgm:pt modelId="{19DC4E6A-A7E4-4CB8-AD5C-C6DE03943972}">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E75B038A-2142-41F2-9D0A-2DDD4A0DAA09}" type="parTrans" cxnId="{0E47EFB2-76EE-455F-9360-7C61F44E107A}">
      <dgm:prSet/>
      <dgm:spPr/>
      <dgm:t>
        <a:bodyPr/>
        <a:lstStyle/>
        <a:p>
          <a:pPr latinLnBrk="1"/>
          <a:endParaRPr lang="ko-KR" altLang="en-US"/>
        </a:p>
      </dgm:t>
    </dgm:pt>
    <dgm:pt modelId="{8D4D0516-CB82-4885-8C6D-C4FA48A0971F}" type="sibTrans" cxnId="{0E47EFB2-76EE-455F-9360-7C61F44E107A}">
      <dgm:prSet/>
      <dgm:spPr/>
      <dgm:t>
        <a:bodyPr/>
        <a:lstStyle/>
        <a:p>
          <a:pPr latinLnBrk="1"/>
          <a:endParaRPr lang="ko-KR" altLang="en-US"/>
        </a:p>
      </dgm:t>
    </dgm:pt>
    <dgm:pt modelId="{C94C43D4-448E-4CF4-BCD2-53F214620965}" type="pres">
      <dgm:prSet presAssocID="{07E062C6-1F7F-412D-8DEC-FEE9DA6741D3}" presName="Name0" presStyleCnt="0">
        <dgm:presLayoutVars>
          <dgm:dir/>
          <dgm:animLvl val="lvl"/>
          <dgm:resizeHandles val="exact"/>
        </dgm:presLayoutVars>
      </dgm:prSet>
      <dgm:spPr/>
      <dgm:t>
        <a:bodyPr/>
        <a:lstStyle/>
        <a:p>
          <a:pPr latinLnBrk="1"/>
          <a:endParaRPr lang="ko-KR" altLang="en-US"/>
        </a:p>
      </dgm:t>
    </dgm:pt>
    <dgm:pt modelId="{2742384A-07EA-4949-89C0-13AC8D24FD87}" type="pres">
      <dgm:prSet presAssocID="{C10BA34A-5690-4E65-8F96-C3952916866D}" presName="linNode" presStyleCnt="0"/>
      <dgm:spPr/>
    </dgm:pt>
    <dgm:pt modelId="{40E0CCEC-592E-45A5-AB8B-660137D205A6}" type="pres">
      <dgm:prSet presAssocID="{C10BA34A-5690-4E65-8F96-C3952916866D}" presName="parentText" presStyleLbl="node1" presStyleIdx="0" presStyleCnt="6" custScaleX="248538">
        <dgm:presLayoutVars>
          <dgm:chMax val="1"/>
          <dgm:bulletEnabled val="1"/>
        </dgm:presLayoutVars>
      </dgm:prSet>
      <dgm:spPr/>
      <dgm:t>
        <a:bodyPr/>
        <a:lstStyle/>
        <a:p>
          <a:pPr latinLnBrk="1"/>
          <a:endParaRPr lang="ko-KR" altLang="en-US"/>
        </a:p>
      </dgm:t>
    </dgm:pt>
    <dgm:pt modelId="{3FE7EA8A-562E-4159-8D87-53F5D835C555}" type="pres">
      <dgm:prSet presAssocID="{270C6B57-A04C-46FD-8987-2F08BE6EF696}" presName="sp" presStyleCnt="0"/>
      <dgm:spPr/>
    </dgm:pt>
    <dgm:pt modelId="{213A7CF5-6B5E-444E-9D6C-E67D8D1D4169}" type="pres">
      <dgm:prSet presAssocID="{19DC4E6A-A7E4-4CB8-AD5C-C6DE03943972}" presName="linNode" presStyleCnt="0"/>
      <dgm:spPr/>
    </dgm:pt>
    <dgm:pt modelId="{1F8AAABC-0C41-43B6-BCC3-512055AF9E4C}" type="pres">
      <dgm:prSet presAssocID="{19DC4E6A-A7E4-4CB8-AD5C-C6DE03943972}" presName="parentText" presStyleLbl="node1" presStyleIdx="1" presStyleCnt="6" custScaleX="248538">
        <dgm:presLayoutVars>
          <dgm:chMax val="1"/>
          <dgm:bulletEnabled val="1"/>
        </dgm:presLayoutVars>
      </dgm:prSet>
      <dgm:spPr/>
      <dgm:t>
        <a:bodyPr/>
        <a:lstStyle/>
        <a:p>
          <a:pPr latinLnBrk="1"/>
          <a:endParaRPr lang="ko-KR" altLang="en-US"/>
        </a:p>
      </dgm:t>
    </dgm:pt>
    <dgm:pt modelId="{502DA927-97ED-4EA5-BA86-10F82358E852}" type="pres">
      <dgm:prSet presAssocID="{8D4D0516-CB82-4885-8C6D-C4FA48A0971F}" presName="sp" presStyleCnt="0"/>
      <dgm:spPr/>
    </dgm:pt>
    <dgm:pt modelId="{27C33000-EE5F-4007-9C8E-C2DE40BF8C6E}" type="pres">
      <dgm:prSet presAssocID="{2DB204F5-5676-4339-8B9C-609A158D7A1B}" presName="linNode" presStyleCnt="0"/>
      <dgm:spPr/>
    </dgm:pt>
    <dgm:pt modelId="{7CB26175-1499-46CA-824B-5FB73D1484FE}" type="pres">
      <dgm:prSet presAssocID="{2DB204F5-5676-4339-8B9C-609A158D7A1B}" presName="parentText" presStyleLbl="node1" presStyleIdx="2" presStyleCnt="6" custScaleX="248538">
        <dgm:presLayoutVars>
          <dgm:chMax val="1"/>
          <dgm:bulletEnabled val="1"/>
        </dgm:presLayoutVars>
      </dgm:prSet>
      <dgm:spPr/>
      <dgm:t>
        <a:bodyPr/>
        <a:lstStyle/>
        <a:p>
          <a:pPr latinLnBrk="1"/>
          <a:endParaRPr lang="ko-KR" altLang="en-US"/>
        </a:p>
      </dgm:t>
    </dgm:pt>
    <dgm:pt modelId="{12C3C83D-44E0-4912-B9B7-7EF328F6805B}" type="pres">
      <dgm:prSet presAssocID="{F630F438-6CC4-4EF6-82B1-514374EA5F14}" presName="sp" presStyleCnt="0"/>
      <dgm:spPr/>
    </dgm:pt>
    <dgm:pt modelId="{2551001F-72E1-42DF-88E4-E0BDCB33DAF0}" type="pres">
      <dgm:prSet presAssocID="{FC27AE7A-3EC5-410C-BB00-B775C71D5DDC}" presName="linNode" presStyleCnt="0"/>
      <dgm:spPr/>
    </dgm:pt>
    <dgm:pt modelId="{C6FDBA73-78D5-4852-8314-3BF5523C431F}" type="pres">
      <dgm:prSet presAssocID="{FC27AE7A-3EC5-410C-BB00-B775C71D5DDC}" presName="parentText" presStyleLbl="node1" presStyleIdx="3" presStyleCnt="6" custScaleX="248538">
        <dgm:presLayoutVars>
          <dgm:chMax val="1"/>
          <dgm:bulletEnabled val="1"/>
        </dgm:presLayoutVars>
      </dgm:prSet>
      <dgm:spPr/>
      <dgm:t>
        <a:bodyPr/>
        <a:lstStyle/>
        <a:p>
          <a:pPr latinLnBrk="1"/>
          <a:endParaRPr lang="ko-KR" altLang="en-US"/>
        </a:p>
      </dgm:t>
    </dgm:pt>
    <dgm:pt modelId="{2E1994F3-9E4D-46E5-8A3A-DE24DAF5C000}" type="pres">
      <dgm:prSet presAssocID="{0CC53512-0CE8-4703-A58D-0E98AB23B8B1}" presName="sp" presStyleCnt="0"/>
      <dgm:spPr/>
    </dgm:pt>
    <dgm:pt modelId="{849BEC90-F728-42CA-9296-1F2D9AA4030A}" type="pres">
      <dgm:prSet presAssocID="{A3E2B8A3-66F1-4625-AE19-2F99ABB8A2BA}" presName="linNode" presStyleCnt="0"/>
      <dgm:spPr/>
    </dgm:pt>
    <dgm:pt modelId="{81A01F89-E6A4-4AC8-82FB-98E14E66A392}" type="pres">
      <dgm:prSet presAssocID="{A3E2B8A3-66F1-4625-AE19-2F99ABB8A2BA}" presName="parentText" presStyleLbl="node1" presStyleIdx="4" presStyleCnt="6" custScaleX="248538">
        <dgm:presLayoutVars>
          <dgm:chMax val="1"/>
          <dgm:bulletEnabled val="1"/>
        </dgm:presLayoutVars>
      </dgm:prSet>
      <dgm:spPr/>
      <dgm:t>
        <a:bodyPr/>
        <a:lstStyle/>
        <a:p>
          <a:pPr latinLnBrk="1"/>
          <a:endParaRPr lang="ko-KR" altLang="en-US"/>
        </a:p>
      </dgm:t>
    </dgm:pt>
    <dgm:pt modelId="{14994359-9711-4F55-BA36-359D8F438E16}" type="pres">
      <dgm:prSet presAssocID="{7753AC70-7CA3-497A-A07E-223071BB2511}" presName="sp" presStyleCnt="0"/>
      <dgm:spPr/>
    </dgm:pt>
    <dgm:pt modelId="{B45137BD-9CF7-4FF3-B697-D8A06A5EA442}" type="pres">
      <dgm:prSet presAssocID="{8675AD31-FA80-4396-84E9-169E3174502C}" presName="linNode" presStyleCnt="0"/>
      <dgm:spPr/>
    </dgm:pt>
    <dgm:pt modelId="{06CD1A4A-6534-44D4-BC6B-6A3A879317E4}" type="pres">
      <dgm:prSet presAssocID="{8675AD31-FA80-4396-84E9-169E3174502C}" presName="parentText" presStyleLbl="node1" presStyleIdx="5" presStyleCnt="6" custScaleX="248538">
        <dgm:presLayoutVars>
          <dgm:chMax val="1"/>
          <dgm:bulletEnabled val="1"/>
        </dgm:presLayoutVars>
      </dgm:prSet>
      <dgm:spPr/>
      <dgm:t>
        <a:bodyPr/>
        <a:lstStyle/>
        <a:p>
          <a:pPr latinLnBrk="1"/>
          <a:endParaRPr lang="ko-KR" altLang="en-US"/>
        </a:p>
      </dgm:t>
    </dgm:pt>
  </dgm:ptLst>
  <dgm:cxnLst>
    <dgm:cxn modelId="{997667B4-50EE-4921-998A-FE25ED2C01C2}" srcId="{07E062C6-1F7F-412D-8DEC-FEE9DA6741D3}" destId="{2DB204F5-5676-4339-8B9C-609A158D7A1B}" srcOrd="2" destOrd="0" parTransId="{89160A9B-C304-4CAD-9F71-F8EC486C3717}" sibTransId="{F630F438-6CC4-4EF6-82B1-514374EA5F14}"/>
    <dgm:cxn modelId="{BC7A8E3C-3F5B-4D32-AB87-C1F1D5CE4C29}" srcId="{07E062C6-1F7F-412D-8DEC-FEE9DA6741D3}" destId="{8675AD31-FA80-4396-84E9-169E3174502C}" srcOrd="5" destOrd="0" parTransId="{F1245F97-9B41-411D-BBD5-923942131E39}" sibTransId="{FDB70AFF-F032-420B-A90C-F2656AEB3848}"/>
    <dgm:cxn modelId="{311CDA6A-E3F0-4026-876E-73F7C1593413}" type="presOf" srcId="{2DB204F5-5676-4339-8B9C-609A158D7A1B}" destId="{7CB26175-1499-46CA-824B-5FB73D1484FE}" srcOrd="0" destOrd="0" presId="urn:microsoft.com/office/officeart/2005/8/layout/vList5"/>
    <dgm:cxn modelId="{183096FF-FCA5-4907-A606-AFC5D732A982}" type="presOf" srcId="{8675AD31-FA80-4396-84E9-169E3174502C}" destId="{06CD1A4A-6534-44D4-BC6B-6A3A879317E4}" srcOrd="0" destOrd="0" presId="urn:microsoft.com/office/officeart/2005/8/layout/vList5"/>
    <dgm:cxn modelId="{0E47EFB2-76EE-455F-9360-7C61F44E107A}" srcId="{07E062C6-1F7F-412D-8DEC-FEE9DA6741D3}" destId="{19DC4E6A-A7E4-4CB8-AD5C-C6DE03943972}" srcOrd="1" destOrd="0" parTransId="{E75B038A-2142-41F2-9D0A-2DDD4A0DAA09}" sibTransId="{8D4D0516-CB82-4885-8C6D-C4FA48A0971F}"/>
    <dgm:cxn modelId="{2D708B6F-FFB5-4A09-880D-0DF89D1496DD}" type="presOf" srcId="{19DC4E6A-A7E4-4CB8-AD5C-C6DE03943972}" destId="{1F8AAABC-0C41-43B6-BCC3-512055AF9E4C}" srcOrd="0" destOrd="0" presId="urn:microsoft.com/office/officeart/2005/8/layout/vList5"/>
    <dgm:cxn modelId="{4B57ED80-2362-4E2B-A48A-B9A95F7CA3A9}" type="presOf" srcId="{A3E2B8A3-66F1-4625-AE19-2F99ABB8A2BA}" destId="{81A01F89-E6A4-4AC8-82FB-98E14E66A392}" srcOrd="0" destOrd="0" presId="urn:microsoft.com/office/officeart/2005/8/layout/vList5"/>
    <dgm:cxn modelId="{E8E2C9C0-8ABE-4152-9F43-090C005DDE17}" srcId="{07E062C6-1F7F-412D-8DEC-FEE9DA6741D3}" destId="{C10BA34A-5690-4E65-8F96-C3952916866D}" srcOrd="0" destOrd="0" parTransId="{8F50B3BC-A03C-428E-9C54-1D201A788F89}" sibTransId="{270C6B57-A04C-46FD-8987-2F08BE6EF696}"/>
    <dgm:cxn modelId="{646A492F-B5C1-48BD-8203-80FEE8078567}" srcId="{07E062C6-1F7F-412D-8DEC-FEE9DA6741D3}" destId="{A3E2B8A3-66F1-4625-AE19-2F99ABB8A2BA}" srcOrd="4" destOrd="0" parTransId="{7125C8DE-AA2B-4BD6-8871-E7193EE0C664}" sibTransId="{7753AC70-7CA3-497A-A07E-223071BB2511}"/>
    <dgm:cxn modelId="{9EAD5939-70F1-4B7A-8404-5EBC32E34EC0}" type="presOf" srcId="{07E062C6-1F7F-412D-8DEC-FEE9DA6741D3}" destId="{C94C43D4-448E-4CF4-BCD2-53F214620965}" srcOrd="0" destOrd="0" presId="urn:microsoft.com/office/officeart/2005/8/layout/vList5"/>
    <dgm:cxn modelId="{3D419CDE-E6AC-4074-9488-12B768982EE4}" type="presOf" srcId="{C10BA34A-5690-4E65-8F96-C3952916866D}" destId="{40E0CCEC-592E-45A5-AB8B-660137D205A6}" srcOrd="0" destOrd="0" presId="urn:microsoft.com/office/officeart/2005/8/layout/vList5"/>
    <dgm:cxn modelId="{6D06CB2F-5F99-4733-B500-878FDD1F2172}" type="presOf" srcId="{FC27AE7A-3EC5-410C-BB00-B775C71D5DDC}" destId="{C6FDBA73-78D5-4852-8314-3BF5523C431F}" srcOrd="0" destOrd="0" presId="urn:microsoft.com/office/officeart/2005/8/layout/vList5"/>
    <dgm:cxn modelId="{2BC7025E-F332-4B3B-A141-EBEAD770C5CA}" srcId="{07E062C6-1F7F-412D-8DEC-FEE9DA6741D3}" destId="{FC27AE7A-3EC5-410C-BB00-B775C71D5DDC}" srcOrd="3" destOrd="0" parTransId="{8BC39974-384E-4FE5-BF09-0A575998B341}" sibTransId="{0CC53512-0CE8-4703-A58D-0E98AB23B8B1}"/>
    <dgm:cxn modelId="{B570521A-FB56-4806-A77D-EF14A8512F58}" type="presParOf" srcId="{C94C43D4-448E-4CF4-BCD2-53F214620965}" destId="{2742384A-07EA-4949-89C0-13AC8D24FD87}" srcOrd="0" destOrd="0" presId="urn:microsoft.com/office/officeart/2005/8/layout/vList5"/>
    <dgm:cxn modelId="{162202FF-9E14-4468-9320-4D98809877CC}" type="presParOf" srcId="{2742384A-07EA-4949-89C0-13AC8D24FD87}" destId="{40E0CCEC-592E-45A5-AB8B-660137D205A6}" srcOrd="0" destOrd="0" presId="urn:microsoft.com/office/officeart/2005/8/layout/vList5"/>
    <dgm:cxn modelId="{27984616-3A8E-436E-B811-423F5CB2FF3D}" type="presParOf" srcId="{C94C43D4-448E-4CF4-BCD2-53F214620965}" destId="{3FE7EA8A-562E-4159-8D87-53F5D835C555}" srcOrd="1" destOrd="0" presId="urn:microsoft.com/office/officeart/2005/8/layout/vList5"/>
    <dgm:cxn modelId="{1F00AE92-D498-4C48-8AC0-517D3FEF9D08}" type="presParOf" srcId="{C94C43D4-448E-4CF4-BCD2-53F214620965}" destId="{213A7CF5-6B5E-444E-9D6C-E67D8D1D4169}" srcOrd="2" destOrd="0" presId="urn:microsoft.com/office/officeart/2005/8/layout/vList5"/>
    <dgm:cxn modelId="{6010F4F9-161D-44B2-8E4A-4372CBE8A4FF}" type="presParOf" srcId="{213A7CF5-6B5E-444E-9D6C-E67D8D1D4169}" destId="{1F8AAABC-0C41-43B6-BCC3-512055AF9E4C}" srcOrd="0" destOrd="0" presId="urn:microsoft.com/office/officeart/2005/8/layout/vList5"/>
    <dgm:cxn modelId="{BD117659-E64A-47E5-A3DA-567484E326A4}" type="presParOf" srcId="{C94C43D4-448E-4CF4-BCD2-53F214620965}" destId="{502DA927-97ED-4EA5-BA86-10F82358E852}" srcOrd="3" destOrd="0" presId="urn:microsoft.com/office/officeart/2005/8/layout/vList5"/>
    <dgm:cxn modelId="{733E7495-44D1-40EF-A7E4-B1E03FBBD337}" type="presParOf" srcId="{C94C43D4-448E-4CF4-BCD2-53F214620965}" destId="{27C33000-EE5F-4007-9C8E-C2DE40BF8C6E}" srcOrd="4" destOrd="0" presId="urn:microsoft.com/office/officeart/2005/8/layout/vList5"/>
    <dgm:cxn modelId="{F210EBB8-C8B3-4D1E-89C6-C38B39E1F802}" type="presParOf" srcId="{27C33000-EE5F-4007-9C8E-C2DE40BF8C6E}" destId="{7CB26175-1499-46CA-824B-5FB73D1484FE}" srcOrd="0" destOrd="0" presId="urn:microsoft.com/office/officeart/2005/8/layout/vList5"/>
    <dgm:cxn modelId="{989B86B1-A424-4287-86F9-34E7F71FDF7A}" type="presParOf" srcId="{C94C43D4-448E-4CF4-BCD2-53F214620965}" destId="{12C3C83D-44E0-4912-B9B7-7EF328F6805B}" srcOrd="5" destOrd="0" presId="urn:microsoft.com/office/officeart/2005/8/layout/vList5"/>
    <dgm:cxn modelId="{49CA4087-43B9-4AE0-8765-49E39B9BE799}" type="presParOf" srcId="{C94C43D4-448E-4CF4-BCD2-53F214620965}" destId="{2551001F-72E1-42DF-88E4-E0BDCB33DAF0}" srcOrd="6" destOrd="0" presId="urn:microsoft.com/office/officeart/2005/8/layout/vList5"/>
    <dgm:cxn modelId="{4C879E8A-6231-4861-9F67-6C0DBEC496FB}" type="presParOf" srcId="{2551001F-72E1-42DF-88E4-E0BDCB33DAF0}" destId="{C6FDBA73-78D5-4852-8314-3BF5523C431F}" srcOrd="0" destOrd="0" presId="urn:microsoft.com/office/officeart/2005/8/layout/vList5"/>
    <dgm:cxn modelId="{DABB0D27-1CA0-4224-93F5-0053B1FF1D30}" type="presParOf" srcId="{C94C43D4-448E-4CF4-BCD2-53F214620965}" destId="{2E1994F3-9E4D-46E5-8A3A-DE24DAF5C000}" srcOrd="7" destOrd="0" presId="urn:microsoft.com/office/officeart/2005/8/layout/vList5"/>
    <dgm:cxn modelId="{EE2CEF2E-9EEC-4CB7-A1C0-5A59FBEF811E}" type="presParOf" srcId="{C94C43D4-448E-4CF4-BCD2-53F214620965}" destId="{849BEC90-F728-42CA-9296-1F2D9AA4030A}" srcOrd="8" destOrd="0" presId="urn:microsoft.com/office/officeart/2005/8/layout/vList5"/>
    <dgm:cxn modelId="{87BBF384-8B91-4787-84F7-81B53C93BF3C}" type="presParOf" srcId="{849BEC90-F728-42CA-9296-1F2D9AA4030A}" destId="{81A01F89-E6A4-4AC8-82FB-98E14E66A392}" srcOrd="0" destOrd="0" presId="urn:microsoft.com/office/officeart/2005/8/layout/vList5"/>
    <dgm:cxn modelId="{0F003ADE-EE78-4756-B9C4-8231D2CA4C18}" type="presParOf" srcId="{C94C43D4-448E-4CF4-BCD2-53F214620965}" destId="{14994359-9711-4F55-BA36-359D8F438E16}" srcOrd="9" destOrd="0" presId="urn:microsoft.com/office/officeart/2005/8/layout/vList5"/>
    <dgm:cxn modelId="{3970443A-5B1F-4513-91C1-939E45ACD972}" type="presParOf" srcId="{C94C43D4-448E-4CF4-BCD2-53F214620965}" destId="{B45137BD-9CF7-4FF3-B697-D8A06A5EA442}" srcOrd="10" destOrd="0" presId="urn:microsoft.com/office/officeart/2005/8/layout/vList5"/>
    <dgm:cxn modelId="{36E9444E-3E63-441A-9F7E-5B8A94289DD2}" type="presParOf" srcId="{B45137BD-9CF7-4FF3-B697-D8A06A5EA442}" destId="{06CD1A4A-6534-44D4-BC6B-6A3A879317E4}" srcOrd="0" destOrd="0" presId="urn:microsoft.com/office/officeart/2005/8/layout/vList5"/>
  </dgm:cxnLst>
  <dgm:bg>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9708F9-340B-4A72-B99D-58FF0680336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pPr latinLnBrk="1"/>
          <a:endParaRPr lang="ko-KR" altLang="en-US"/>
        </a:p>
      </dgm:t>
    </dgm:pt>
    <dgm:pt modelId="{36F28CF3-A63A-4D51-B5FA-33CDA02B11AE}">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냉간 단조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99A7255-8F21-4F6B-B75E-6C62E00472C6}" type="parTrans" cxnId="{B9DD819F-9447-4E1F-8649-A7DA3459EB1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FBA5834-6C4F-4F19-8380-82E2424C4264}" type="sibTrans" cxnId="{B9DD819F-9447-4E1F-8649-A7DA3459EB12}">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6F414CCD-321D-43C6-99F1-55BF238658BD}">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68BA0AB-5F5D-47AE-9CA6-CB4601A3A377}" type="parTrans" cxnId="{3AF06D8A-8D33-4593-B053-482A56584523}">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B715DCD2-6D89-44C1-8264-4E6DD104B57B}" type="sibTrans" cxnId="{3AF06D8A-8D33-4593-B053-482A56584523}">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21EBA736-99A8-47BC-8C94-81B50FC61BB1}">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고주파 열처리</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1B6F3423-A8A2-481E-9D76-053E475C8C2C}" type="parTrans" cxnId="{BD9DF360-CB55-4E1F-BF7F-9E627A56C0BF}">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537FCD72-8958-44C0-8145-F63D6CA10055}" type="sibTrans" cxnId="{BD9DF360-CB55-4E1F-BF7F-9E627A56C0BF}">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3B3CEAFD-3909-49B5-8522-A063F4F77AF8}">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MCT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D40400AA-3B32-419D-A8F5-14531E81B78B}" type="parTrans" cxnId="{4E541D4F-08D4-4FF5-9E4C-F9A965C82511}">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DD4747FB-E5CE-4640-B243-7F7D8DAA1B2C}" type="sibTrans" cxnId="{4E541D4F-08D4-4FF5-9E4C-F9A965C82511}">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E19332A7-8F15-44C8-B7A9-DA10F7987F4B}">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연마</a:t>
          </a:r>
          <a:r>
            <a:rPr lang="en-US" altLang="ko-KR" sz="12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altLang="ko-KR" sz="12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ko-KR" altLang="en-US" sz="1200" b="1" i="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폴리싱</a:t>
          </a:r>
          <a:endParaRPr lang="ko-KR" altLang="en-US" sz="1200" b="1" i="1" dirty="0">
            <a:solidFill>
              <a:srgbClr val="FFFF00"/>
            </a:solidFill>
            <a:effectLst>
              <a:outerShdw blurRad="38100" dist="38100" dir="2700000" algn="tl">
                <a:srgbClr val="000000">
                  <a:alpha val="43137"/>
                </a:srgbClr>
              </a:outerShdw>
            </a:effectLst>
            <a:latin typeface="Arial" pitchFamily="34" charset="0"/>
            <a:cs typeface="Arial" pitchFamily="34" charset="0"/>
          </a:endParaRPr>
        </a:p>
      </dgm:t>
    </dgm:pt>
    <dgm:pt modelId="{26FBCD0E-8B94-4030-BAA8-11EBFA8BB1C2}" type="parTrans" cxnId="{D41D9B0E-459E-491B-81EE-BEC35BC3DD84}">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34601094-7046-4E01-A251-A71DB56EBDDB}" type="sibTrans" cxnId="{D41D9B0E-459E-491B-81EE-BEC35BC3DD84}">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8C7474B4-1BF6-48D7-B6D4-6E2B14285A60}" type="pres">
      <dgm:prSet presAssocID="{7F9708F9-340B-4A72-B99D-58FF0680336C}" presName="diagram" presStyleCnt="0">
        <dgm:presLayoutVars>
          <dgm:dir/>
          <dgm:resizeHandles val="exact"/>
        </dgm:presLayoutVars>
      </dgm:prSet>
      <dgm:spPr/>
      <dgm:t>
        <a:bodyPr/>
        <a:lstStyle/>
        <a:p>
          <a:pPr latinLnBrk="1"/>
          <a:endParaRPr lang="ko-KR" altLang="en-US"/>
        </a:p>
      </dgm:t>
    </dgm:pt>
    <dgm:pt modelId="{829AA8DD-7EC1-4677-899E-E5ABFA272B24}" type="pres">
      <dgm:prSet presAssocID="{36F28CF3-A63A-4D51-B5FA-33CDA02B11AE}" presName="node" presStyleLbl="node1" presStyleIdx="0" presStyleCnt="5" custScaleX="237671">
        <dgm:presLayoutVars>
          <dgm:bulletEnabled val="1"/>
        </dgm:presLayoutVars>
      </dgm:prSet>
      <dgm:spPr/>
      <dgm:t>
        <a:bodyPr/>
        <a:lstStyle/>
        <a:p>
          <a:pPr latinLnBrk="1"/>
          <a:endParaRPr lang="ko-KR" altLang="en-US"/>
        </a:p>
      </dgm:t>
    </dgm:pt>
    <dgm:pt modelId="{AB67CEC5-F6BF-4C2D-A979-320DB5B0E756}" type="pres">
      <dgm:prSet presAssocID="{0FBA5834-6C4F-4F19-8380-82E2424C4264}" presName="sibTrans" presStyleLbl="sibTrans2D1" presStyleIdx="0" presStyleCnt="4"/>
      <dgm:spPr/>
      <dgm:t>
        <a:bodyPr/>
        <a:lstStyle/>
        <a:p>
          <a:pPr latinLnBrk="1"/>
          <a:endParaRPr lang="ko-KR" altLang="en-US"/>
        </a:p>
      </dgm:t>
    </dgm:pt>
    <dgm:pt modelId="{53855EBF-1A66-4799-AC47-B50D0339C2FF}" type="pres">
      <dgm:prSet presAssocID="{0FBA5834-6C4F-4F19-8380-82E2424C4264}" presName="connectorText" presStyleLbl="sibTrans2D1" presStyleIdx="0" presStyleCnt="4"/>
      <dgm:spPr/>
      <dgm:t>
        <a:bodyPr/>
        <a:lstStyle/>
        <a:p>
          <a:pPr latinLnBrk="1"/>
          <a:endParaRPr lang="ko-KR" altLang="en-US"/>
        </a:p>
      </dgm:t>
    </dgm:pt>
    <dgm:pt modelId="{68477DB8-CA5D-462D-B14A-705DD8C5788F}" type="pres">
      <dgm:prSet presAssocID="{6F414CCD-321D-43C6-99F1-55BF238658BD}" presName="node" presStyleLbl="node1" presStyleIdx="1" presStyleCnt="5" custScaleX="237671">
        <dgm:presLayoutVars>
          <dgm:bulletEnabled val="1"/>
        </dgm:presLayoutVars>
      </dgm:prSet>
      <dgm:spPr/>
      <dgm:t>
        <a:bodyPr/>
        <a:lstStyle/>
        <a:p>
          <a:pPr latinLnBrk="1"/>
          <a:endParaRPr lang="ko-KR" altLang="en-US"/>
        </a:p>
      </dgm:t>
    </dgm:pt>
    <dgm:pt modelId="{734602CE-73E9-4951-AD9D-6A2DF4FF822B}" type="pres">
      <dgm:prSet presAssocID="{B715DCD2-6D89-44C1-8264-4E6DD104B57B}" presName="sibTrans" presStyleLbl="sibTrans2D1" presStyleIdx="1" presStyleCnt="4"/>
      <dgm:spPr/>
      <dgm:t>
        <a:bodyPr/>
        <a:lstStyle/>
        <a:p>
          <a:pPr latinLnBrk="1"/>
          <a:endParaRPr lang="ko-KR" altLang="en-US"/>
        </a:p>
      </dgm:t>
    </dgm:pt>
    <dgm:pt modelId="{13BE7B1C-F40B-4B28-AD8C-6C1B4F0618ED}" type="pres">
      <dgm:prSet presAssocID="{B715DCD2-6D89-44C1-8264-4E6DD104B57B}" presName="connectorText" presStyleLbl="sibTrans2D1" presStyleIdx="1" presStyleCnt="4"/>
      <dgm:spPr/>
      <dgm:t>
        <a:bodyPr/>
        <a:lstStyle/>
        <a:p>
          <a:pPr latinLnBrk="1"/>
          <a:endParaRPr lang="ko-KR" altLang="en-US"/>
        </a:p>
      </dgm:t>
    </dgm:pt>
    <dgm:pt modelId="{D6D0825E-AECA-4E7E-BC26-07C3FDC9DAE2}" type="pres">
      <dgm:prSet presAssocID="{21EBA736-99A8-47BC-8C94-81B50FC61BB1}" presName="node" presStyleLbl="node1" presStyleIdx="2" presStyleCnt="5" custScaleX="237671">
        <dgm:presLayoutVars>
          <dgm:bulletEnabled val="1"/>
        </dgm:presLayoutVars>
      </dgm:prSet>
      <dgm:spPr/>
      <dgm:t>
        <a:bodyPr/>
        <a:lstStyle/>
        <a:p>
          <a:pPr latinLnBrk="1"/>
          <a:endParaRPr lang="ko-KR" altLang="en-US"/>
        </a:p>
      </dgm:t>
    </dgm:pt>
    <dgm:pt modelId="{345B0AFE-8C91-4004-B4B6-8C48C8CF12B6}" type="pres">
      <dgm:prSet presAssocID="{537FCD72-8958-44C0-8145-F63D6CA10055}" presName="sibTrans" presStyleLbl="sibTrans2D1" presStyleIdx="2" presStyleCnt="4"/>
      <dgm:spPr/>
      <dgm:t>
        <a:bodyPr/>
        <a:lstStyle/>
        <a:p>
          <a:pPr latinLnBrk="1"/>
          <a:endParaRPr lang="ko-KR" altLang="en-US"/>
        </a:p>
      </dgm:t>
    </dgm:pt>
    <dgm:pt modelId="{79842278-4115-4F63-821A-CA59DB40117C}" type="pres">
      <dgm:prSet presAssocID="{537FCD72-8958-44C0-8145-F63D6CA10055}" presName="connectorText" presStyleLbl="sibTrans2D1" presStyleIdx="2" presStyleCnt="4"/>
      <dgm:spPr/>
      <dgm:t>
        <a:bodyPr/>
        <a:lstStyle/>
        <a:p>
          <a:pPr latinLnBrk="1"/>
          <a:endParaRPr lang="ko-KR" altLang="en-US"/>
        </a:p>
      </dgm:t>
    </dgm:pt>
    <dgm:pt modelId="{41EF45C3-8D17-4C7F-BFF8-1840117BB727}" type="pres">
      <dgm:prSet presAssocID="{3B3CEAFD-3909-49B5-8522-A063F4F77AF8}" presName="node" presStyleLbl="node1" presStyleIdx="3" presStyleCnt="5" custScaleX="237671">
        <dgm:presLayoutVars>
          <dgm:bulletEnabled val="1"/>
        </dgm:presLayoutVars>
      </dgm:prSet>
      <dgm:spPr/>
      <dgm:t>
        <a:bodyPr/>
        <a:lstStyle/>
        <a:p>
          <a:pPr latinLnBrk="1"/>
          <a:endParaRPr lang="ko-KR" altLang="en-US"/>
        </a:p>
      </dgm:t>
    </dgm:pt>
    <dgm:pt modelId="{6D39EEE3-FC43-4659-AF4F-7A65B877DAA0}" type="pres">
      <dgm:prSet presAssocID="{DD4747FB-E5CE-4640-B243-7F7D8DAA1B2C}" presName="sibTrans" presStyleLbl="sibTrans2D1" presStyleIdx="3" presStyleCnt="4"/>
      <dgm:spPr/>
      <dgm:t>
        <a:bodyPr/>
        <a:lstStyle/>
        <a:p>
          <a:pPr latinLnBrk="1"/>
          <a:endParaRPr lang="ko-KR" altLang="en-US"/>
        </a:p>
      </dgm:t>
    </dgm:pt>
    <dgm:pt modelId="{CC742ED7-D2CC-4BCB-A9D5-7C36AB60D92B}" type="pres">
      <dgm:prSet presAssocID="{DD4747FB-E5CE-4640-B243-7F7D8DAA1B2C}" presName="connectorText" presStyleLbl="sibTrans2D1" presStyleIdx="3" presStyleCnt="4"/>
      <dgm:spPr/>
      <dgm:t>
        <a:bodyPr/>
        <a:lstStyle/>
        <a:p>
          <a:pPr latinLnBrk="1"/>
          <a:endParaRPr lang="ko-KR" altLang="en-US"/>
        </a:p>
      </dgm:t>
    </dgm:pt>
    <dgm:pt modelId="{3FC2506A-11BA-4120-AC4B-2988A645CBCF}" type="pres">
      <dgm:prSet presAssocID="{E19332A7-8F15-44C8-B7A9-DA10F7987F4B}" presName="node" presStyleLbl="node1" presStyleIdx="4" presStyleCnt="5" custScaleX="237671">
        <dgm:presLayoutVars>
          <dgm:bulletEnabled val="1"/>
        </dgm:presLayoutVars>
      </dgm:prSet>
      <dgm:spPr/>
      <dgm:t>
        <a:bodyPr/>
        <a:lstStyle/>
        <a:p>
          <a:pPr latinLnBrk="1"/>
          <a:endParaRPr lang="ko-KR" altLang="en-US"/>
        </a:p>
      </dgm:t>
    </dgm:pt>
  </dgm:ptLst>
  <dgm:cxnLst>
    <dgm:cxn modelId="{A173A446-0101-46FB-9CCD-8C7449ECCEBD}" type="presOf" srcId="{21EBA736-99A8-47BC-8C94-81B50FC61BB1}" destId="{D6D0825E-AECA-4E7E-BC26-07C3FDC9DAE2}" srcOrd="0" destOrd="0" presId="urn:microsoft.com/office/officeart/2005/8/layout/process5"/>
    <dgm:cxn modelId="{4F7524D0-869D-4A3D-992F-0996CEDCE99A}" type="presOf" srcId="{36F28CF3-A63A-4D51-B5FA-33CDA02B11AE}" destId="{829AA8DD-7EC1-4677-899E-E5ABFA272B24}" srcOrd="0" destOrd="0" presId="urn:microsoft.com/office/officeart/2005/8/layout/process5"/>
    <dgm:cxn modelId="{FAF79212-4DD3-441F-8DE1-0C3068CEFA21}" type="presOf" srcId="{6F414CCD-321D-43C6-99F1-55BF238658BD}" destId="{68477DB8-CA5D-462D-B14A-705DD8C5788F}" srcOrd="0" destOrd="0" presId="urn:microsoft.com/office/officeart/2005/8/layout/process5"/>
    <dgm:cxn modelId="{688A27B4-33E2-4967-AE75-94A2C1BB4347}" type="presOf" srcId="{0FBA5834-6C4F-4F19-8380-82E2424C4264}" destId="{53855EBF-1A66-4799-AC47-B50D0339C2FF}" srcOrd="1" destOrd="0" presId="urn:microsoft.com/office/officeart/2005/8/layout/process5"/>
    <dgm:cxn modelId="{BD9DF360-CB55-4E1F-BF7F-9E627A56C0BF}" srcId="{7F9708F9-340B-4A72-B99D-58FF0680336C}" destId="{21EBA736-99A8-47BC-8C94-81B50FC61BB1}" srcOrd="2" destOrd="0" parTransId="{1B6F3423-A8A2-481E-9D76-053E475C8C2C}" sibTransId="{537FCD72-8958-44C0-8145-F63D6CA10055}"/>
    <dgm:cxn modelId="{4E541D4F-08D4-4FF5-9E4C-F9A965C82511}" srcId="{7F9708F9-340B-4A72-B99D-58FF0680336C}" destId="{3B3CEAFD-3909-49B5-8522-A063F4F77AF8}" srcOrd="3" destOrd="0" parTransId="{D40400AA-3B32-419D-A8F5-14531E81B78B}" sibTransId="{DD4747FB-E5CE-4640-B243-7F7D8DAA1B2C}"/>
    <dgm:cxn modelId="{BEFA7E1D-6526-4911-9766-BDB44571689B}" type="presOf" srcId="{DD4747FB-E5CE-4640-B243-7F7D8DAA1B2C}" destId="{6D39EEE3-FC43-4659-AF4F-7A65B877DAA0}" srcOrd="0" destOrd="0" presId="urn:microsoft.com/office/officeart/2005/8/layout/process5"/>
    <dgm:cxn modelId="{7E9AE948-6B0C-4FAD-8343-2A92FF716DAB}" type="presOf" srcId="{DD4747FB-E5CE-4640-B243-7F7D8DAA1B2C}" destId="{CC742ED7-D2CC-4BCB-A9D5-7C36AB60D92B}" srcOrd="1" destOrd="0" presId="urn:microsoft.com/office/officeart/2005/8/layout/process5"/>
    <dgm:cxn modelId="{712D84DA-6362-4BC8-9DB4-C6A412A448B3}" type="presOf" srcId="{537FCD72-8958-44C0-8145-F63D6CA10055}" destId="{79842278-4115-4F63-821A-CA59DB40117C}" srcOrd="1" destOrd="0" presId="urn:microsoft.com/office/officeart/2005/8/layout/process5"/>
    <dgm:cxn modelId="{E67010BC-AFB6-4CF8-9974-EED026466373}" type="presOf" srcId="{537FCD72-8958-44C0-8145-F63D6CA10055}" destId="{345B0AFE-8C91-4004-B4B6-8C48C8CF12B6}" srcOrd="0" destOrd="0" presId="urn:microsoft.com/office/officeart/2005/8/layout/process5"/>
    <dgm:cxn modelId="{979CEAD0-5531-4AA0-885C-D7BEF4A73DF5}" type="presOf" srcId="{0FBA5834-6C4F-4F19-8380-82E2424C4264}" destId="{AB67CEC5-F6BF-4C2D-A979-320DB5B0E756}" srcOrd="0" destOrd="0" presId="urn:microsoft.com/office/officeart/2005/8/layout/process5"/>
    <dgm:cxn modelId="{B9DD819F-9447-4E1F-8649-A7DA3459EB12}" srcId="{7F9708F9-340B-4A72-B99D-58FF0680336C}" destId="{36F28CF3-A63A-4D51-B5FA-33CDA02B11AE}" srcOrd="0" destOrd="0" parTransId="{F99A7255-8F21-4F6B-B75E-6C62E00472C6}" sibTransId="{0FBA5834-6C4F-4F19-8380-82E2424C4264}"/>
    <dgm:cxn modelId="{D41D9B0E-459E-491B-81EE-BEC35BC3DD84}" srcId="{7F9708F9-340B-4A72-B99D-58FF0680336C}" destId="{E19332A7-8F15-44C8-B7A9-DA10F7987F4B}" srcOrd="4" destOrd="0" parTransId="{26FBCD0E-8B94-4030-BAA8-11EBFA8BB1C2}" sibTransId="{34601094-7046-4E01-A251-A71DB56EBDDB}"/>
    <dgm:cxn modelId="{AC27952C-4F85-403F-8964-9FFC48F50845}" type="presOf" srcId="{7F9708F9-340B-4A72-B99D-58FF0680336C}" destId="{8C7474B4-1BF6-48D7-B6D4-6E2B14285A60}" srcOrd="0" destOrd="0" presId="urn:microsoft.com/office/officeart/2005/8/layout/process5"/>
    <dgm:cxn modelId="{E27F2598-3CB7-487C-B2D6-248D8694200A}" type="presOf" srcId="{E19332A7-8F15-44C8-B7A9-DA10F7987F4B}" destId="{3FC2506A-11BA-4120-AC4B-2988A645CBCF}" srcOrd="0" destOrd="0" presId="urn:microsoft.com/office/officeart/2005/8/layout/process5"/>
    <dgm:cxn modelId="{CE4F883D-63C7-4BE8-92A1-E9E3CBBEA9FA}" type="presOf" srcId="{3B3CEAFD-3909-49B5-8522-A063F4F77AF8}" destId="{41EF45C3-8D17-4C7F-BFF8-1840117BB727}" srcOrd="0" destOrd="0" presId="urn:microsoft.com/office/officeart/2005/8/layout/process5"/>
    <dgm:cxn modelId="{149D68C7-D99E-4FD1-BD4B-73F06615F6F7}" type="presOf" srcId="{B715DCD2-6D89-44C1-8264-4E6DD104B57B}" destId="{734602CE-73E9-4951-AD9D-6A2DF4FF822B}" srcOrd="0" destOrd="0" presId="urn:microsoft.com/office/officeart/2005/8/layout/process5"/>
    <dgm:cxn modelId="{0162DE8B-BFEF-4CCB-9513-A04521DCC528}" type="presOf" srcId="{B715DCD2-6D89-44C1-8264-4E6DD104B57B}" destId="{13BE7B1C-F40B-4B28-AD8C-6C1B4F0618ED}" srcOrd="1" destOrd="0" presId="urn:microsoft.com/office/officeart/2005/8/layout/process5"/>
    <dgm:cxn modelId="{3AF06D8A-8D33-4593-B053-482A56584523}" srcId="{7F9708F9-340B-4A72-B99D-58FF0680336C}" destId="{6F414CCD-321D-43C6-99F1-55BF238658BD}" srcOrd="1" destOrd="0" parTransId="{F68BA0AB-5F5D-47AE-9CA6-CB4601A3A377}" sibTransId="{B715DCD2-6D89-44C1-8264-4E6DD104B57B}"/>
    <dgm:cxn modelId="{FF40A0BB-7493-4601-8CE8-5F13A060E8EF}" type="presParOf" srcId="{8C7474B4-1BF6-48D7-B6D4-6E2B14285A60}" destId="{829AA8DD-7EC1-4677-899E-E5ABFA272B24}" srcOrd="0" destOrd="0" presId="urn:microsoft.com/office/officeart/2005/8/layout/process5"/>
    <dgm:cxn modelId="{45751D83-CB48-4C46-BDEA-B376C2F93FC8}" type="presParOf" srcId="{8C7474B4-1BF6-48D7-B6D4-6E2B14285A60}" destId="{AB67CEC5-F6BF-4C2D-A979-320DB5B0E756}" srcOrd="1" destOrd="0" presId="urn:microsoft.com/office/officeart/2005/8/layout/process5"/>
    <dgm:cxn modelId="{F2EA9631-51FE-4851-8038-92FD0CB73B7E}" type="presParOf" srcId="{AB67CEC5-F6BF-4C2D-A979-320DB5B0E756}" destId="{53855EBF-1A66-4799-AC47-B50D0339C2FF}" srcOrd="0" destOrd="0" presId="urn:microsoft.com/office/officeart/2005/8/layout/process5"/>
    <dgm:cxn modelId="{46962905-E55E-4AAC-BF5D-2B2E9B0E737D}" type="presParOf" srcId="{8C7474B4-1BF6-48D7-B6D4-6E2B14285A60}" destId="{68477DB8-CA5D-462D-B14A-705DD8C5788F}" srcOrd="2" destOrd="0" presId="urn:microsoft.com/office/officeart/2005/8/layout/process5"/>
    <dgm:cxn modelId="{62CDD37A-C9C6-411A-B470-222281D7D76A}" type="presParOf" srcId="{8C7474B4-1BF6-48D7-B6D4-6E2B14285A60}" destId="{734602CE-73E9-4951-AD9D-6A2DF4FF822B}" srcOrd="3" destOrd="0" presId="urn:microsoft.com/office/officeart/2005/8/layout/process5"/>
    <dgm:cxn modelId="{24BD1DFF-114E-4762-B07E-A4AB6BEC4F6D}" type="presParOf" srcId="{734602CE-73E9-4951-AD9D-6A2DF4FF822B}" destId="{13BE7B1C-F40B-4B28-AD8C-6C1B4F0618ED}" srcOrd="0" destOrd="0" presId="urn:microsoft.com/office/officeart/2005/8/layout/process5"/>
    <dgm:cxn modelId="{D1D26042-C5A2-45BB-B037-B7F0E66C6295}" type="presParOf" srcId="{8C7474B4-1BF6-48D7-B6D4-6E2B14285A60}" destId="{D6D0825E-AECA-4E7E-BC26-07C3FDC9DAE2}" srcOrd="4" destOrd="0" presId="urn:microsoft.com/office/officeart/2005/8/layout/process5"/>
    <dgm:cxn modelId="{D90D0665-2207-4F94-B9A0-954A1148E56D}" type="presParOf" srcId="{8C7474B4-1BF6-48D7-B6D4-6E2B14285A60}" destId="{345B0AFE-8C91-4004-B4B6-8C48C8CF12B6}" srcOrd="5" destOrd="0" presId="urn:microsoft.com/office/officeart/2005/8/layout/process5"/>
    <dgm:cxn modelId="{CA10D9A7-4E7E-41DD-AEC7-CD7CFA401077}" type="presParOf" srcId="{345B0AFE-8C91-4004-B4B6-8C48C8CF12B6}" destId="{79842278-4115-4F63-821A-CA59DB40117C}" srcOrd="0" destOrd="0" presId="urn:microsoft.com/office/officeart/2005/8/layout/process5"/>
    <dgm:cxn modelId="{23AD4421-B0F3-411B-B689-F703FC3F1CC9}" type="presParOf" srcId="{8C7474B4-1BF6-48D7-B6D4-6E2B14285A60}" destId="{41EF45C3-8D17-4C7F-BFF8-1840117BB727}" srcOrd="6" destOrd="0" presId="urn:microsoft.com/office/officeart/2005/8/layout/process5"/>
    <dgm:cxn modelId="{9C2579A3-0C62-4A7B-81CE-D466FD1B0EB3}" type="presParOf" srcId="{8C7474B4-1BF6-48D7-B6D4-6E2B14285A60}" destId="{6D39EEE3-FC43-4659-AF4F-7A65B877DAA0}" srcOrd="7" destOrd="0" presId="urn:microsoft.com/office/officeart/2005/8/layout/process5"/>
    <dgm:cxn modelId="{EC6FF43C-A51D-4B13-845A-95BF3D051624}" type="presParOf" srcId="{6D39EEE3-FC43-4659-AF4F-7A65B877DAA0}" destId="{CC742ED7-D2CC-4BCB-A9D5-7C36AB60D92B}" srcOrd="0" destOrd="0" presId="urn:microsoft.com/office/officeart/2005/8/layout/process5"/>
    <dgm:cxn modelId="{8DD8C87B-9BE2-4ABF-9AC3-ACE8AB2A938C}" type="presParOf" srcId="{8C7474B4-1BF6-48D7-B6D4-6E2B14285A60}" destId="{3FC2506A-11BA-4120-AC4B-2988A645CBCF}" srcOrd="8" destOrd="0" presId="urn:microsoft.com/office/officeart/2005/8/layout/process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9708F9-340B-4A72-B99D-58FF0680336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pPr latinLnBrk="1"/>
          <a:endParaRPr lang="ko-KR" altLang="en-US"/>
        </a:p>
      </dgm:t>
    </dgm:pt>
    <dgm:pt modelId="{36F28CF3-A63A-4D51-B5FA-33CDA02B11AE}">
      <dgm:prSet phldrT="[텍스트]" custT="1"/>
      <dgm:spPr>
        <a:solidFill>
          <a:schemeClr val="tx1"/>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단조</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99A7255-8F21-4F6B-B75E-6C62E00472C6}" type="parTrans" cxnId="{B9DD819F-9447-4E1F-8649-A7DA3459EB12}">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FBA5834-6C4F-4F19-8380-82E2424C4264}" type="sibTrans" cxnId="{B9DD819F-9447-4E1F-8649-A7DA3459EB12}">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6F414CCD-321D-43C6-99F1-55BF238658BD}">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F68BA0AB-5F5D-47AE-9CA6-CB4601A3A377}" type="parTrans" cxnId="{3AF06D8A-8D33-4593-B053-482A56584523}">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B715DCD2-6D89-44C1-8264-4E6DD104B57B}" type="sibTrans" cxnId="{3AF06D8A-8D33-4593-B053-482A56584523}">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21EBA736-99A8-47BC-8C94-81B50FC61BB1}">
      <dgm:prSet phldrT="[텍스트]" custT="1"/>
      <dgm:spPr>
        <a:effectLst>
          <a:outerShdw blurRad="50800" dist="38100" dir="2700000" algn="tl" rotWithShape="0">
            <a:prstClr val="black">
              <a:alpha val="40000"/>
            </a:prstClr>
          </a:outerShdw>
        </a:effectLst>
      </dgm:spPr>
      <dgm:t>
        <a:bodyPr/>
        <a:lstStyle/>
        <a:p>
          <a:pPr latinLnBrk="1"/>
          <a:r>
            <a:rPr lang="en-US" altLang="ko-KR" sz="1200" b="1" i="1" dirty="0" smtClean="0">
              <a:effectLst>
                <a:outerShdw blurRad="38100" dist="38100" dir="2700000" algn="tl">
                  <a:srgbClr val="000000">
                    <a:alpha val="43137"/>
                  </a:srgbClr>
                </a:outerShdw>
              </a:effectLst>
              <a:latin typeface="Arial" pitchFamily="34" charset="0"/>
              <a:cs typeface="Arial" pitchFamily="34" charset="0"/>
            </a:rPr>
            <a:t>MCT </a:t>
          </a:r>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1B6F3423-A8A2-481E-9D76-053E475C8C2C}" type="parTrans" cxnId="{BD9DF360-CB55-4E1F-BF7F-9E627A56C0BF}">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537FCD72-8958-44C0-8145-F63D6CA10055}" type="sibTrans" cxnId="{BD9DF360-CB55-4E1F-BF7F-9E627A56C0BF}">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3B3CEAFD-3909-49B5-8522-A063F4F77AF8}">
      <dgm:prSet phldrT="[텍스트]" custT="1"/>
      <dgm:spPr>
        <a:effectLst>
          <a:outerShdw blurRad="50800" dist="38100" dir="2700000" algn="tl" rotWithShape="0">
            <a:prstClr val="black">
              <a:alpha val="40000"/>
            </a:prstClr>
          </a:outerShdw>
        </a:effectLst>
      </dgm:spPr>
      <dgm:t>
        <a:bodyPr/>
        <a:lstStyle/>
        <a:p>
          <a:pPr latinLnBrk="1"/>
          <a:r>
            <a:rPr lang="ko-KR" altLang="en-US" sz="1200" b="1" i="1" dirty="0" err="1" smtClean="0">
              <a:effectLst>
                <a:outerShdw blurRad="38100" dist="38100" dir="2700000" algn="tl">
                  <a:srgbClr val="000000">
                    <a:alpha val="43137"/>
                  </a:srgbClr>
                </a:outerShdw>
              </a:effectLst>
              <a:latin typeface="Arial" pitchFamily="34" charset="0"/>
              <a:cs typeface="Arial" pitchFamily="34" charset="0"/>
            </a:rPr>
            <a:t>마킹</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D40400AA-3B32-419D-A8F5-14531E81B78B}" type="parTrans" cxnId="{4E541D4F-08D4-4FF5-9E4C-F9A965C82511}">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DD4747FB-E5CE-4640-B243-7F7D8DAA1B2C}" type="sibTrans" cxnId="{4E541D4F-08D4-4FF5-9E4C-F9A965C82511}">
      <dgm:prSet custT="1"/>
      <dgm:spPr/>
      <dgm:t>
        <a:bodyPr/>
        <a:lstStyle/>
        <a:p>
          <a:pPr latinLnBrk="1"/>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E19332A7-8F15-44C8-B7A9-DA10F7987F4B}">
      <dgm:prSet phldrT="[텍스트]" custT="1"/>
      <dgm:spPr>
        <a:solidFill>
          <a:schemeClr val="accent1"/>
        </a:solidFill>
        <a:effectLst>
          <a:outerShdw blurRad="50800" dist="38100" dir="2700000" algn="tl" rotWithShape="0">
            <a:prstClr val="black">
              <a:alpha val="40000"/>
            </a:prstClr>
          </a:outerShdw>
        </a:effectLst>
      </dgm:spPr>
      <dgm:t>
        <a:bodyPr/>
        <a:lstStyle/>
        <a:p>
          <a:pPr latinLnBrk="1"/>
          <a:r>
            <a:rPr lang="ko-KR" altLang="en-US" sz="1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세척</a:t>
          </a:r>
          <a:endParaRPr lang="ko-KR" altLang="en-US" sz="12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6FBCD0E-8B94-4030-BAA8-11EBFA8BB1C2}" type="parTrans" cxnId="{D41D9B0E-459E-491B-81EE-BEC35BC3DD84}">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34601094-7046-4E01-A251-A71DB56EBDDB}" type="sibTrans" cxnId="{D41D9B0E-459E-491B-81EE-BEC35BC3DD84}">
      <dgm:prSet/>
      <dgm:spPr/>
      <dgm:t>
        <a:bodyPr/>
        <a:lstStyle/>
        <a:p>
          <a:pPr latinLnBrk="1"/>
          <a:endParaRPr lang="ko-KR" altLang="en-US" sz="1200" b="1" i="1">
            <a:effectLst>
              <a:outerShdw blurRad="38100" dist="38100" dir="2700000" algn="tl">
                <a:srgbClr val="000000">
                  <a:alpha val="43137"/>
                </a:srgbClr>
              </a:outerShdw>
            </a:effectLst>
            <a:latin typeface="Arial" pitchFamily="34" charset="0"/>
            <a:cs typeface="Arial" pitchFamily="34" charset="0"/>
          </a:endParaRPr>
        </a:p>
      </dgm:t>
    </dgm:pt>
    <dgm:pt modelId="{0D7F2802-FA8D-4946-A06D-F31EF9F37EF4}">
      <dgm:prSet phldrT="[텍스트]" custT="1"/>
      <dgm:spPr>
        <a:solidFill>
          <a:srgbClr val="FF0000"/>
        </a:solidFill>
        <a:effectLst>
          <a:outerShdw blurRad="50800" dist="38100" dir="2700000" algn="tl" rotWithShape="0">
            <a:prstClr val="black">
              <a:alpha val="40000"/>
            </a:prstClr>
          </a:outerShdw>
        </a:effectLst>
      </dgm:spPr>
      <dgm:t>
        <a:bodyPr/>
        <a:lstStyle/>
        <a:p>
          <a:pPr latinLnBrk="1"/>
          <a:r>
            <a:rPr lang="ko-KR" altLang="en-US" sz="1200" b="1" i="1" dirty="0" smtClean="0">
              <a:effectLst>
                <a:outerShdw blurRad="38100" dist="38100" dir="2700000" algn="tl">
                  <a:srgbClr val="000000">
                    <a:alpha val="43137"/>
                  </a:srgbClr>
                </a:outerShdw>
              </a:effectLst>
              <a:latin typeface="Arial" pitchFamily="34" charset="0"/>
              <a:cs typeface="Arial" pitchFamily="34" charset="0"/>
            </a:rPr>
            <a:t>열처리</a:t>
          </a:r>
          <a:endParaRPr lang="ko-KR" altLang="en-US" sz="1200" b="1" i="1" dirty="0">
            <a:effectLst>
              <a:outerShdw blurRad="38100" dist="38100" dir="2700000" algn="tl">
                <a:srgbClr val="000000">
                  <a:alpha val="43137"/>
                </a:srgbClr>
              </a:outerShdw>
            </a:effectLst>
            <a:latin typeface="Arial" pitchFamily="34" charset="0"/>
            <a:cs typeface="Arial" pitchFamily="34" charset="0"/>
          </a:endParaRPr>
        </a:p>
      </dgm:t>
    </dgm:pt>
    <dgm:pt modelId="{23D5569F-5220-456F-AA9B-E28D7F2CE8E8}" type="parTrans" cxnId="{E91381A5-7145-4B28-9D8B-9E6CC43C21CE}">
      <dgm:prSet/>
      <dgm:spPr/>
    </dgm:pt>
    <dgm:pt modelId="{7A44AAAF-EB50-4E01-9AA8-1BA3A7A283B8}" type="sibTrans" cxnId="{E91381A5-7145-4B28-9D8B-9E6CC43C21CE}">
      <dgm:prSet/>
      <dgm:spPr/>
      <dgm:t>
        <a:bodyPr/>
        <a:lstStyle/>
        <a:p>
          <a:pPr latinLnBrk="1"/>
          <a:endParaRPr lang="ko-KR" altLang="en-US" dirty="0"/>
        </a:p>
      </dgm:t>
    </dgm:pt>
    <dgm:pt modelId="{8C7474B4-1BF6-48D7-B6D4-6E2B14285A60}" type="pres">
      <dgm:prSet presAssocID="{7F9708F9-340B-4A72-B99D-58FF0680336C}" presName="diagram" presStyleCnt="0">
        <dgm:presLayoutVars>
          <dgm:dir/>
          <dgm:resizeHandles val="exact"/>
        </dgm:presLayoutVars>
      </dgm:prSet>
      <dgm:spPr/>
      <dgm:t>
        <a:bodyPr/>
        <a:lstStyle/>
        <a:p>
          <a:pPr latinLnBrk="1"/>
          <a:endParaRPr lang="ko-KR" altLang="en-US"/>
        </a:p>
      </dgm:t>
    </dgm:pt>
    <dgm:pt modelId="{829AA8DD-7EC1-4677-899E-E5ABFA272B24}" type="pres">
      <dgm:prSet presAssocID="{36F28CF3-A63A-4D51-B5FA-33CDA02B11AE}" presName="node" presStyleLbl="node1" presStyleIdx="0" presStyleCnt="6" custScaleX="233321" custLinFactNeighborX="3729">
        <dgm:presLayoutVars>
          <dgm:bulletEnabled val="1"/>
        </dgm:presLayoutVars>
      </dgm:prSet>
      <dgm:spPr/>
      <dgm:t>
        <a:bodyPr/>
        <a:lstStyle/>
        <a:p>
          <a:pPr latinLnBrk="1"/>
          <a:endParaRPr lang="ko-KR" altLang="en-US"/>
        </a:p>
      </dgm:t>
    </dgm:pt>
    <dgm:pt modelId="{AB67CEC5-F6BF-4C2D-A979-320DB5B0E756}" type="pres">
      <dgm:prSet presAssocID="{0FBA5834-6C4F-4F19-8380-82E2424C4264}" presName="sibTrans" presStyleLbl="sibTrans2D1" presStyleIdx="0" presStyleCnt="5"/>
      <dgm:spPr/>
      <dgm:t>
        <a:bodyPr/>
        <a:lstStyle/>
        <a:p>
          <a:pPr latinLnBrk="1"/>
          <a:endParaRPr lang="ko-KR" altLang="en-US"/>
        </a:p>
      </dgm:t>
    </dgm:pt>
    <dgm:pt modelId="{53855EBF-1A66-4799-AC47-B50D0339C2FF}" type="pres">
      <dgm:prSet presAssocID="{0FBA5834-6C4F-4F19-8380-82E2424C4264}" presName="connectorText" presStyleLbl="sibTrans2D1" presStyleIdx="0" presStyleCnt="5"/>
      <dgm:spPr/>
      <dgm:t>
        <a:bodyPr/>
        <a:lstStyle/>
        <a:p>
          <a:pPr latinLnBrk="1"/>
          <a:endParaRPr lang="ko-KR" altLang="en-US"/>
        </a:p>
      </dgm:t>
    </dgm:pt>
    <dgm:pt modelId="{39F879C7-20C1-49AA-BD62-8386B8ABA4A8}" type="pres">
      <dgm:prSet presAssocID="{0D7F2802-FA8D-4946-A06D-F31EF9F37EF4}" presName="node" presStyleLbl="node1" presStyleIdx="1" presStyleCnt="6" custScaleX="233321">
        <dgm:presLayoutVars>
          <dgm:bulletEnabled val="1"/>
        </dgm:presLayoutVars>
      </dgm:prSet>
      <dgm:spPr/>
      <dgm:t>
        <a:bodyPr/>
        <a:lstStyle/>
        <a:p>
          <a:pPr latinLnBrk="1"/>
          <a:endParaRPr lang="ko-KR" altLang="en-US"/>
        </a:p>
      </dgm:t>
    </dgm:pt>
    <dgm:pt modelId="{3D907285-7627-422E-913A-F5DE253FD402}" type="pres">
      <dgm:prSet presAssocID="{7A44AAAF-EB50-4E01-9AA8-1BA3A7A283B8}" presName="sibTrans" presStyleLbl="sibTrans2D1" presStyleIdx="1" presStyleCnt="5"/>
      <dgm:spPr/>
      <dgm:t>
        <a:bodyPr/>
        <a:lstStyle/>
        <a:p>
          <a:pPr latinLnBrk="1"/>
          <a:endParaRPr lang="ko-KR" altLang="en-US"/>
        </a:p>
      </dgm:t>
    </dgm:pt>
    <dgm:pt modelId="{B484B1C3-73B3-44E0-8B72-1EE78EBE54E3}" type="pres">
      <dgm:prSet presAssocID="{7A44AAAF-EB50-4E01-9AA8-1BA3A7A283B8}" presName="connectorText" presStyleLbl="sibTrans2D1" presStyleIdx="1" presStyleCnt="5"/>
      <dgm:spPr/>
      <dgm:t>
        <a:bodyPr/>
        <a:lstStyle/>
        <a:p>
          <a:pPr latinLnBrk="1"/>
          <a:endParaRPr lang="ko-KR" altLang="en-US"/>
        </a:p>
      </dgm:t>
    </dgm:pt>
    <dgm:pt modelId="{68477DB8-CA5D-462D-B14A-705DD8C5788F}" type="pres">
      <dgm:prSet presAssocID="{6F414CCD-321D-43C6-99F1-55BF238658BD}" presName="node" presStyleLbl="node1" presStyleIdx="2" presStyleCnt="6" custScaleX="233321">
        <dgm:presLayoutVars>
          <dgm:bulletEnabled val="1"/>
        </dgm:presLayoutVars>
      </dgm:prSet>
      <dgm:spPr/>
      <dgm:t>
        <a:bodyPr/>
        <a:lstStyle/>
        <a:p>
          <a:pPr latinLnBrk="1"/>
          <a:endParaRPr lang="ko-KR" altLang="en-US"/>
        </a:p>
      </dgm:t>
    </dgm:pt>
    <dgm:pt modelId="{734602CE-73E9-4951-AD9D-6A2DF4FF822B}" type="pres">
      <dgm:prSet presAssocID="{B715DCD2-6D89-44C1-8264-4E6DD104B57B}" presName="sibTrans" presStyleLbl="sibTrans2D1" presStyleIdx="2" presStyleCnt="5"/>
      <dgm:spPr/>
      <dgm:t>
        <a:bodyPr/>
        <a:lstStyle/>
        <a:p>
          <a:pPr latinLnBrk="1"/>
          <a:endParaRPr lang="ko-KR" altLang="en-US"/>
        </a:p>
      </dgm:t>
    </dgm:pt>
    <dgm:pt modelId="{13BE7B1C-F40B-4B28-AD8C-6C1B4F0618ED}" type="pres">
      <dgm:prSet presAssocID="{B715DCD2-6D89-44C1-8264-4E6DD104B57B}" presName="connectorText" presStyleLbl="sibTrans2D1" presStyleIdx="2" presStyleCnt="5"/>
      <dgm:spPr/>
      <dgm:t>
        <a:bodyPr/>
        <a:lstStyle/>
        <a:p>
          <a:pPr latinLnBrk="1"/>
          <a:endParaRPr lang="ko-KR" altLang="en-US"/>
        </a:p>
      </dgm:t>
    </dgm:pt>
    <dgm:pt modelId="{D6D0825E-AECA-4E7E-BC26-07C3FDC9DAE2}" type="pres">
      <dgm:prSet presAssocID="{21EBA736-99A8-47BC-8C94-81B50FC61BB1}" presName="node" presStyleLbl="node1" presStyleIdx="3" presStyleCnt="6" custScaleX="233321">
        <dgm:presLayoutVars>
          <dgm:bulletEnabled val="1"/>
        </dgm:presLayoutVars>
      </dgm:prSet>
      <dgm:spPr/>
      <dgm:t>
        <a:bodyPr/>
        <a:lstStyle/>
        <a:p>
          <a:pPr latinLnBrk="1"/>
          <a:endParaRPr lang="ko-KR" altLang="en-US"/>
        </a:p>
      </dgm:t>
    </dgm:pt>
    <dgm:pt modelId="{345B0AFE-8C91-4004-B4B6-8C48C8CF12B6}" type="pres">
      <dgm:prSet presAssocID="{537FCD72-8958-44C0-8145-F63D6CA10055}" presName="sibTrans" presStyleLbl="sibTrans2D1" presStyleIdx="3" presStyleCnt="5"/>
      <dgm:spPr/>
      <dgm:t>
        <a:bodyPr/>
        <a:lstStyle/>
        <a:p>
          <a:pPr latinLnBrk="1"/>
          <a:endParaRPr lang="ko-KR" altLang="en-US"/>
        </a:p>
      </dgm:t>
    </dgm:pt>
    <dgm:pt modelId="{79842278-4115-4F63-821A-CA59DB40117C}" type="pres">
      <dgm:prSet presAssocID="{537FCD72-8958-44C0-8145-F63D6CA10055}" presName="connectorText" presStyleLbl="sibTrans2D1" presStyleIdx="3" presStyleCnt="5"/>
      <dgm:spPr/>
      <dgm:t>
        <a:bodyPr/>
        <a:lstStyle/>
        <a:p>
          <a:pPr latinLnBrk="1"/>
          <a:endParaRPr lang="ko-KR" altLang="en-US"/>
        </a:p>
      </dgm:t>
    </dgm:pt>
    <dgm:pt modelId="{41EF45C3-8D17-4C7F-BFF8-1840117BB727}" type="pres">
      <dgm:prSet presAssocID="{3B3CEAFD-3909-49B5-8522-A063F4F77AF8}" presName="node" presStyleLbl="node1" presStyleIdx="4" presStyleCnt="6" custScaleX="233321">
        <dgm:presLayoutVars>
          <dgm:bulletEnabled val="1"/>
        </dgm:presLayoutVars>
      </dgm:prSet>
      <dgm:spPr/>
      <dgm:t>
        <a:bodyPr/>
        <a:lstStyle/>
        <a:p>
          <a:pPr latinLnBrk="1"/>
          <a:endParaRPr lang="ko-KR" altLang="en-US"/>
        </a:p>
      </dgm:t>
    </dgm:pt>
    <dgm:pt modelId="{6D39EEE3-FC43-4659-AF4F-7A65B877DAA0}" type="pres">
      <dgm:prSet presAssocID="{DD4747FB-E5CE-4640-B243-7F7D8DAA1B2C}" presName="sibTrans" presStyleLbl="sibTrans2D1" presStyleIdx="4" presStyleCnt="5"/>
      <dgm:spPr/>
      <dgm:t>
        <a:bodyPr/>
        <a:lstStyle/>
        <a:p>
          <a:pPr latinLnBrk="1"/>
          <a:endParaRPr lang="ko-KR" altLang="en-US"/>
        </a:p>
      </dgm:t>
    </dgm:pt>
    <dgm:pt modelId="{CC742ED7-D2CC-4BCB-A9D5-7C36AB60D92B}" type="pres">
      <dgm:prSet presAssocID="{DD4747FB-E5CE-4640-B243-7F7D8DAA1B2C}" presName="connectorText" presStyleLbl="sibTrans2D1" presStyleIdx="4" presStyleCnt="5"/>
      <dgm:spPr/>
      <dgm:t>
        <a:bodyPr/>
        <a:lstStyle/>
        <a:p>
          <a:pPr latinLnBrk="1"/>
          <a:endParaRPr lang="ko-KR" altLang="en-US"/>
        </a:p>
      </dgm:t>
    </dgm:pt>
    <dgm:pt modelId="{3FC2506A-11BA-4120-AC4B-2988A645CBCF}" type="pres">
      <dgm:prSet presAssocID="{E19332A7-8F15-44C8-B7A9-DA10F7987F4B}" presName="node" presStyleLbl="node1" presStyleIdx="5" presStyleCnt="6" custScaleX="233321">
        <dgm:presLayoutVars>
          <dgm:bulletEnabled val="1"/>
        </dgm:presLayoutVars>
      </dgm:prSet>
      <dgm:spPr/>
      <dgm:t>
        <a:bodyPr/>
        <a:lstStyle/>
        <a:p>
          <a:pPr latinLnBrk="1"/>
          <a:endParaRPr lang="ko-KR" altLang="en-US"/>
        </a:p>
      </dgm:t>
    </dgm:pt>
  </dgm:ptLst>
  <dgm:cxnLst>
    <dgm:cxn modelId="{15CDB262-97C6-4A89-9320-FBDC47B60C0C}" type="presOf" srcId="{7A44AAAF-EB50-4E01-9AA8-1BA3A7A283B8}" destId="{B484B1C3-73B3-44E0-8B72-1EE78EBE54E3}" srcOrd="1" destOrd="0" presId="urn:microsoft.com/office/officeart/2005/8/layout/process5"/>
    <dgm:cxn modelId="{10DEDB77-1F4F-4515-B31D-4A042762DE53}" type="presOf" srcId="{0FBA5834-6C4F-4F19-8380-82E2424C4264}" destId="{AB67CEC5-F6BF-4C2D-A979-320DB5B0E756}" srcOrd="0" destOrd="0" presId="urn:microsoft.com/office/officeart/2005/8/layout/process5"/>
    <dgm:cxn modelId="{FEE3FE8E-4082-4CD2-A8D9-B8D1B7C90A46}" type="presOf" srcId="{0FBA5834-6C4F-4F19-8380-82E2424C4264}" destId="{53855EBF-1A66-4799-AC47-B50D0339C2FF}" srcOrd="1" destOrd="0" presId="urn:microsoft.com/office/officeart/2005/8/layout/process5"/>
    <dgm:cxn modelId="{64FDFDB6-ED94-4AEF-8CD0-BEFC56626CF6}" type="presOf" srcId="{537FCD72-8958-44C0-8145-F63D6CA10055}" destId="{345B0AFE-8C91-4004-B4B6-8C48C8CF12B6}" srcOrd="0" destOrd="0" presId="urn:microsoft.com/office/officeart/2005/8/layout/process5"/>
    <dgm:cxn modelId="{BD9DF360-CB55-4E1F-BF7F-9E627A56C0BF}" srcId="{7F9708F9-340B-4A72-B99D-58FF0680336C}" destId="{21EBA736-99A8-47BC-8C94-81B50FC61BB1}" srcOrd="3" destOrd="0" parTransId="{1B6F3423-A8A2-481E-9D76-053E475C8C2C}" sibTransId="{537FCD72-8958-44C0-8145-F63D6CA10055}"/>
    <dgm:cxn modelId="{4E541D4F-08D4-4FF5-9E4C-F9A965C82511}" srcId="{7F9708F9-340B-4A72-B99D-58FF0680336C}" destId="{3B3CEAFD-3909-49B5-8522-A063F4F77AF8}" srcOrd="4" destOrd="0" parTransId="{D40400AA-3B32-419D-A8F5-14531E81B78B}" sibTransId="{DD4747FB-E5CE-4640-B243-7F7D8DAA1B2C}"/>
    <dgm:cxn modelId="{4BC72854-D3AC-4F62-9870-0DD0772F499D}" type="presOf" srcId="{DD4747FB-E5CE-4640-B243-7F7D8DAA1B2C}" destId="{6D39EEE3-FC43-4659-AF4F-7A65B877DAA0}" srcOrd="0" destOrd="0" presId="urn:microsoft.com/office/officeart/2005/8/layout/process5"/>
    <dgm:cxn modelId="{74D81F4A-AABD-41BB-AC98-677AA468FADF}" type="presOf" srcId="{7F9708F9-340B-4A72-B99D-58FF0680336C}" destId="{8C7474B4-1BF6-48D7-B6D4-6E2B14285A60}" srcOrd="0" destOrd="0" presId="urn:microsoft.com/office/officeart/2005/8/layout/process5"/>
    <dgm:cxn modelId="{AB1F00AA-BA2E-4C6B-8515-616C2E99C1B4}" type="presOf" srcId="{B715DCD2-6D89-44C1-8264-4E6DD104B57B}" destId="{13BE7B1C-F40B-4B28-AD8C-6C1B4F0618ED}" srcOrd="1" destOrd="0" presId="urn:microsoft.com/office/officeart/2005/8/layout/process5"/>
    <dgm:cxn modelId="{08A58F7E-B61B-495B-B9F6-A263F7B9CDD2}" type="presOf" srcId="{0D7F2802-FA8D-4946-A06D-F31EF9F37EF4}" destId="{39F879C7-20C1-49AA-BD62-8386B8ABA4A8}" srcOrd="0" destOrd="0" presId="urn:microsoft.com/office/officeart/2005/8/layout/process5"/>
    <dgm:cxn modelId="{75B08582-C935-4328-84CD-D62BAF50F78A}" type="presOf" srcId="{3B3CEAFD-3909-49B5-8522-A063F4F77AF8}" destId="{41EF45C3-8D17-4C7F-BFF8-1840117BB727}" srcOrd="0" destOrd="0" presId="urn:microsoft.com/office/officeart/2005/8/layout/process5"/>
    <dgm:cxn modelId="{B9DD819F-9447-4E1F-8649-A7DA3459EB12}" srcId="{7F9708F9-340B-4A72-B99D-58FF0680336C}" destId="{36F28CF3-A63A-4D51-B5FA-33CDA02B11AE}" srcOrd="0" destOrd="0" parTransId="{F99A7255-8F21-4F6B-B75E-6C62E00472C6}" sibTransId="{0FBA5834-6C4F-4F19-8380-82E2424C4264}"/>
    <dgm:cxn modelId="{D8EB126F-45BC-413A-ABF7-A8E57C34736A}" type="presOf" srcId="{537FCD72-8958-44C0-8145-F63D6CA10055}" destId="{79842278-4115-4F63-821A-CA59DB40117C}" srcOrd="1" destOrd="0" presId="urn:microsoft.com/office/officeart/2005/8/layout/process5"/>
    <dgm:cxn modelId="{D41D9B0E-459E-491B-81EE-BEC35BC3DD84}" srcId="{7F9708F9-340B-4A72-B99D-58FF0680336C}" destId="{E19332A7-8F15-44C8-B7A9-DA10F7987F4B}" srcOrd="5" destOrd="0" parTransId="{26FBCD0E-8B94-4030-BAA8-11EBFA8BB1C2}" sibTransId="{34601094-7046-4E01-A251-A71DB56EBDDB}"/>
    <dgm:cxn modelId="{A29E3676-080A-4447-8E39-359F8ECB80EC}" type="presOf" srcId="{DD4747FB-E5CE-4640-B243-7F7D8DAA1B2C}" destId="{CC742ED7-D2CC-4BCB-A9D5-7C36AB60D92B}" srcOrd="1" destOrd="0" presId="urn:microsoft.com/office/officeart/2005/8/layout/process5"/>
    <dgm:cxn modelId="{CEB1F148-9B6A-490D-8AD7-8724E088DCB5}" type="presOf" srcId="{E19332A7-8F15-44C8-B7A9-DA10F7987F4B}" destId="{3FC2506A-11BA-4120-AC4B-2988A645CBCF}" srcOrd="0" destOrd="0" presId="urn:microsoft.com/office/officeart/2005/8/layout/process5"/>
    <dgm:cxn modelId="{E21E7170-DF6B-497B-B5F0-C565EE5D8C25}" type="presOf" srcId="{21EBA736-99A8-47BC-8C94-81B50FC61BB1}" destId="{D6D0825E-AECA-4E7E-BC26-07C3FDC9DAE2}" srcOrd="0" destOrd="0" presId="urn:microsoft.com/office/officeart/2005/8/layout/process5"/>
    <dgm:cxn modelId="{AA8EBCD2-E192-4DB2-AE69-780544DBDCAD}" type="presOf" srcId="{6F414CCD-321D-43C6-99F1-55BF238658BD}" destId="{68477DB8-CA5D-462D-B14A-705DD8C5788F}" srcOrd="0" destOrd="0" presId="urn:microsoft.com/office/officeart/2005/8/layout/process5"/>
    <dgm:cxn modelId="{E91381A5-7145-4B28-9D8B-9E6CC43C21CE}" srcId="{7F9708F9-340B-4A72-B99D-58FF0680336C}" destId="{0D7F2802-FA8D-4946-A06D-F31EF9F37EF4}" srcOrd="1" destOrd="0" parTransId="{23D5569F-5220-456F-AA9B-E28D7F2CE8E8}" sibTransId="{7A44AAAF-EB50-4E01-9AA8-1BA3A7A283B8}"/>
    <dgm:cxn modelId="{8463CD20-9AAE-4C0A-A718-E50E39243443}" type="presOf" srcId="{B715DCD2-6D89-44C1-8264-4E6DD104B57B}" destId="{734602CE-73E9-4951-AD9D-6A2DF4FF822B}" srcOrd="0" destOrd="0" presId="urn:microsoft.com/office/officeart/2005/8/layout/process5"/>
    <dgm:cxn modelId="{331E77C1-C567-407F-9846-188CC4274F74}" type="presOf" srcId="{7A44AAAF-EB50-4E01-9AA8-1BA3A7A283B8}" destId="{3D907285-7627-422E-913A-F5DE253FD402}" srcOrd="0" destOrd="0" presId="urn:microsoft.com/office/officeart/2005/8/layout/process5"/>
    <dgm:cxn modelId="{BD659446-DFA9-43B8-8DDB-BC23A3A9B880}" type="presOf" srcId="{36F28CF3-A63A-4D51-B5FA-33CDA02B11AE}" destId="{829AA8DD-7EC1-4677-899E-E5ABFA272B24}" srcOrd="0" destOrd="0" presId="urn:microsoft.com/office/officeart/2005/8/layout/process5"/>
    <dgm:cxn modelId="{3AF06D8A-8D33-4593-B053-482A56584523}" srcId="{7F9708F9-340B-4A72-B99D-58FF0680336C}" destId="{6F414CCD-321D-43C6-99F1-55BF238658BD}" srcOrd="2" destOrd="0" parTransId="{F68BA0AB-5F5D-47AE-9CA6-CB4601A3A377}" sibTransId="{B715DCD2-6D89-44C1-8264-4E6DD104B57B}"/>
    <dgm:cxn modelId="{6BA5CFA7-2AEF-446C-B367-4E1CA7F8D68E}" type="presParOf" srcId="{8C7474B4-1BF6-48D7-B6D4-6E2B14285A60}" destId="{829AA8DD-7EC1-4677-899E-E5ABFA272B24}" srcOrd="0" destOrd="0" presId="urn:microsoft.com/office/officeart/2005/8/layout/process5"/>
    <dgm:cxn modelId="{A6C8816A-5F18-47EC-B882-9E6D7548F50B}" type="presParOf" srcId="{8C7474B4-1BF6-48D7-B6D4-6E2B14285A60}" destId="{AB67CEC5-F6BF-4C2D-A979-320DB5B0E756}" srcOrd="1" destOrd="0" presId="urn:microsoft.com/office/officeart/2005/8/layout/process5"/>
    <dgm:cxn modelId="{59BB4CA4-E542-4AC2-8FC2-055985336B3B}" type="presParOf" srcId="{AB67CEC5-F6BF-4C2D-A979-320DB5B0E756}" destId="{53855EBF-1A66-4799-AC47-B50D0339C2FF}" srcOrd="0" destOrd="0" presId="urn:microsoft.com/office/officeart/2005/8/layout/process5"/>
    <dgm:cxn modelId="{F67348B4-2749-4386-801C-DE6E51C06F2F}" type="presParOf" srcId="{8C7474B4-1BF6-48D7-B6D4-6E2B14285A60}" destId="{39F879C7-20C1-49AA-BD62-8386B8ABA4A8}" srcOrd="2" destOrd="0" presId="urn:microsoft.com/office/officeart/2005/8/layout/process5"/>
    <dgm:cxn modelId="{AE2F9896-8AF8-4D3F-A790-61BDECB27142}" type="presParOf" srcId="{8C7474B4-1BF6-48D7-B6D4-6E2B14285A60}" destId="{3D907285-7627-422E-913A-F5DE253FD402}" srcOrd="3" destOrd="0" presId="urn:microsoft.com/office/officeart/2005/8/layout/process5"/>
    <dgm:cxn modelId="{AA2685E6-F8B4-4669-9BA9-2DBF150CF7A3}" type="presParOf" srcId="{3D907285-7627-422E-913A-F5DE253FD402}" destId="{B484B1C3-73B3-44E0-8B72-1EE78EBE54E3}" srcOrd="0" destOrd="0" presId="urn:microsoft.com/office/officeart/2005/8/layout/process5"/>
    <dgm:cxn modelId="{D05E1410-FD3D-48FE-9B36-D18394321873}" type="presParOf" srcId="{8C7474B4-1BF6-48D7-B6D4-6E2B14285A60}" destId="{68477DB8-CA5D-462D-B14A-705DD8C5788F}" srcOrd="4" destOrd="0" presId="urn:microsoft.com/office/officeart/2005/8/layout/process5"/>
    <dgm:cxn modelId="{4FED636E-31F2-4848-8C40-D1B0F870FDF7}" type="presParOf" srcId="{8C7474B4-1BF6-48D7-B6D4-6E2B14285A60}" destId="{734602CE-73E9-4951-AD9D-6A2DF4FF822B}" srcOrd="5" destOrd="0" presId="urn:microsoft.com/office/officeart/2005/8/layout/process5"/>
    <dgm:cxn modelId="{98FA1AB9-F87B-49F7-89DB-184841B2B4DA}" type="presParOf" srcId="{734602CE-73E9-4951-AD9D-6A2DF4FF822B}" destId="{13BE7B1C-F40B-4B28-AD8C-6C1B4F0618ED}" srcOrd="0" destOrd="0" presId="urn:microsoft.com/office/officeart/2005/8/layout/process5"/>
    <dgm:cxn modelId="{963487F1-EA41-4DF1-A1B7-376B04C19F05}" type="presParOf" srcId="{8C7474B4-1BF6-48D7-B6D4-6E2B14285A60}" destId="{D6D0825E-AECA-4E7E-BC26-07C3FDC9DAE2}" srcOrd="6" destOrd="0" presId="urn:microsoft.com/office/officeart/2005/8/layout/process5"/>
    <dgm:cxn modelId="{9E20A70A-674D-449A-85EF-81D4481E70C7}" type="presParOf" srcId="{8C7474B4-1BF6-48D7-B6D4-6E2B14285A60}" destId="{345B0AFE-8C91-4004-B4B6-8C48C8CF12B6}" srcOrd="7" destOrd="0" presId="urn:microsoft.com/office/officeart/2005/8/layout/process5"/>
    <dgm:cxn modelId="{8D8357F0-FEE4-4FFB-9E53-5DF61DFB469D}" type="presParOf" srcId="{345B0AFE-8C91-4004-B4B6-8C48C8CF12B6}" destId="{79842278-4115-4F63-821A-CA59DB40117C}" srcOrd="0" destOrd="0" presId="urn:microsoft.com/office/officeart/2005/8/layout/process5"/>
    <dgm:cxn modelId="{E0FBA566-320A-4331-A480-C3888AA7CD39}" type="presParOf" srcId="{8C7474B4-1BF6-48D7-B6D4-6E2B14285A60}" destId="{41EF45C3-8D17-4C7F-BFF8-1840117BB727}" srcOrd="8" destOrd="0" presId="urn:microsoft.com/office/officeart/2005/8/layout/process5"/>
    <dgm:cxn modelId="{EFD3F5F5-903A-4DA7-AC51-63C2DE813FD7}" type="presParOf" srcId="{8C7474B4-1BF6-48D7-B6D4-6E2B14285A60}" destId="{6D39EEE3-FC43-4659-AF4F-7A65B877DAA0}" srcOrd="9" destOrd="0" presId="urn:microsoft.com/office/officeart/2005/8/layout/process5"/>
    <dgm:cxn modelId="{4B9855E7-5EC2-42B2-A249-6FAF71CE58E3}" type="presParOf" srcId="{6D39EEE3-FC43-4659-AF4F-7A65B877DAA0}" destId="{CC742ED7-D2CC-4BCB-A9D5-7C36AB60D92B}" srcOrd="0" destOrd="0" presId="urn:microsoft.com/office/officeart/2005/8/layout/process5"/>
    <dgm:cxn modelId="{5AF4A36E-41EE-49E9-8677-429DB04DF4AB}" type="presParOf" srcId="{8C7474B4-1BF6-48D7-B6D4-6E2B14285A60}" destId="{3FC2506A-11BA-4120-AC4B-2988A645CBCF}" srcOrd="10" destOrd="0" presId="urn:microsoft.com/office/officeart/2005/8/layout/process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0CCEC-592E-45A5-AB8B-660137D205A6}">
      <dsp:nvSpPr>
        <dsp:cNvPr id="0" name=""/>
        <dsp:cNvSpPr/>
      </dsp:nvSpPr>
      <dsp:spPr>
        <a:xfrm>
          <a:off x="75797" y="204"/>
          <a:ext cx="1288564" cy="617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단조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04"/>
        <a:ext cx="1288564" cy="617156"/>
      </dsp:txXfrm>
    </dsp:sp>
    <dsp:sp modelId="{7CB26175-1499-46CA-824B-5FB73D1484FE}">
      <dsp:nvSpPr>
        <dsp:cNvPr id="0" name=""/>
        <dsp:cNvSpPr/>
      </dsp:nvSpPr>
      <dsp:spPr>
        <a:xfrm>
          <a:off x="75797" y="648218"/>
          <a:ext cx="1288564" cy="617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648218"/>
        <a:ext cx="1288564" cy="617156"/>
      </dsp:txXfrm>
    </dsp:sp>
    <dsp:sp modelId="{C6FDBA73-78D5-4852-8314-3BF5523C431F}">
      <dsp:nvSpPr>
        <dsp:cNvPr id="0" name=""/>
        <dsp:cNvSpPr/>
      </dsp:nvSpPr>
      <dsp:spPr>
        <a:xfrm>
          <a:off x="75797" y="1296232"/>
          <a:ext cx="1288564" cy="617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MCT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296232"/>
        <a:ext cx="1288564" cy="617156"/>
      </dsp:txXfrm>
    </dsp:sp>
    <dsp:sp modelId="{81A01F89-E6A4-4AC8-82FB-98E14E66A392}">
      <dsp:nvSpPr>
        <dsp:cNvPr id="0" name=""/>
        <dsp:cNvSpPr/>
      </dsp:nvSpPr>
      <dsp:spPr>
        <a:xfrm>
          <a:off x="75797" y="1944246"/>
          <a:ext cx="1288564" cy="617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전조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944246"/>
        <a:ext cx="1288564" cy="617156"/>
      </dsp:txXfrm>
    </dsp:sp>
    <dsp:sp modelId="{6D0F5A17-A15A-43CD-8184-D9F4419A59B4}">
      <dsp:nvSpPr>
        <dsp:cNvPr id="0" name=""/>
        <dsp:cNvSpPr/>
      </dsp:nvSpPr>
      <dsp:spPr>
        <a:xfrm>
          <a:off x="75797" y="2592260"/>
          <a:ext cx="1288564" cy="617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호빙</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592260"/>
        <a:ext cx="1288564" cy="617156"/>
      </dsp:txXfrm>
    </dsp:sp>
    <dsp:sp modelId="{678D9096-E743-4393-9169-D7060999F1FE}">
      <dsp:nvSpPr>
        <dsp:cNvPr id="0" name=""/>
        <dsp:cNvSpPr/>
      </dsp:nvSpPr>
      <dsp:spPr>
        <a:xfrm>
          <a:off x="75797" y="3240274"/>
          <a:ext cx="1288564" cy="617156"/>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고주파열처리</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3240274"/>
        <a:ext cx="1288564" cy="617156"/>
      </dsp:txXfrm>
    </dsp:sp>
    <dsp:sp modelId="{7741167D-98B5-4FD2-AAFA-0F0DB8810F5E}">
      <dsp:nvSpPr>
        <dsp:cNvPr id="0" name=""/>
        <dsp:cNvSpPr/>
      </dsp:nvSpPr>
      <dsp:spPr>
        <a:xfrm>
          <a:off x="75797" y="3888288"/>
          <a:ext cx="1288564" cy="617156"/>
        </a:xfrm>
        <a:prstGeom prst="roundRect">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하드호빙</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       </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        </a:t>
          </a: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스카이빙</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3888288"/>
        <a:ext cx="1288564" cy="617156"/>
      </dsp:txXfrm>
    </dsp:sp>
    <dsp:sp modelId="{5BC049B5-B7F2-4DAF-A29F-4C1C9904B0F5}">
      <dsp:nvSpPr>
        <dsp:cNvPr id="0" name=""/>
        <dsp:cNvSpPr/>
      </dsp:nvSpPr>
      <dsp:spPr>
        <a:xfrm>
          <a:off x="75797" y="4536302"/>
          <a:ext cx="1288564" cy="617156"/>
        </a:xfrm>
        <a:prstGeom prst="roundRect">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조립</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4536302"/>
        <a:ext cx="1288564" cy="61715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9AA8DD-7EC1-4677-899E-E5ABFA272B24}">
      <dsp:nvSpPr>
        <dsp:cNvPr id="0" name=""/>
        <dsp:cNvSpPr/>
      </dsp:nvSpPr>
      <dsp:spPr>
        <a:xfrm>
          <a:off x="438508" y="1125"/>
          <a:ext cx="1577716" cy="398294"/>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소재</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 </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SAE513</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38508" y="1125"/>
        <a:ext cx="1577716" cy="398294"/>
      </dsp:txXfrm>
    </dsp:sp>
    <dsp:sp modelId="{AB67CEC5-F6BF-4C2D-A979-320DB5B0E756}">
      <dsp:nvSpPr>
        <dsp:cNvPr id="0" name=""/>
        <dsp:cNvSpPr/>
      </dsp:nvSpPr>
      <dsp:spPr>
        <a:xfrm>
          <a:off x="2069195" y="117958"/>
          <a:ext cx="127611"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069195" y="117958"/>
        <a:ext cx="127611" cy="164628"/>
      </dsp:txXfrm>
    </dsp:sp>
    <dsp:sp modelId="{873119A7-1384-431A-A784-58CDFB7ADA95}">
      <dsp:nvSpPr>
        <dsp:cNvPr id="0" name=""/>
        <dsp:cNvSpPr/>
      </dsp:nvSpPr>
      <dsp:spPr>
        <a:xfrm>
          <a:off x="2257000" y="1125"/>
          <a:ext cx="1577716" cy="39829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열처리</a:t>
          </a:r>
          <a:endParaRPr lang="ko-KR" altLang="en-US" sz="1200" b="1" i="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2257000" y="1125"/>
        <a:ext cx="1577716" cy="398294"/>
      </dsp:txXfrm>
    </dsp:sp>
    <dsp:sp modelId="{ECF3B1AE-D1F0-44CB-9EFD-C4D1283AF3A7}">
      <dsp:nvSpPr>
        <dsp:cNvPr id="0" name=""/>
        <dsp:cNvSpPr/>
      </dsp:nvSpPr>
      <dsp:spPr>
        <a:xfrm rot="5400000">
          <a:off x="2975493" y="445887"/>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latinLnBrk="1">
            <a:lnSpc>
              <a:spcPct val="90000"/>
            </a:lnSpc>
            <a:spcBef>
              <a:spcPct val="0"/>
            </a:spcBef>
            <a:spcAft>
              <a:spcPct val="35000"/>
            </a:spcAft>
          </a:pPr>
          <a:endParaRPr lang="ko-KR" altLang="en-US" sz="500" kern="1200" dirty="0"/>
        </a:p>
      </dsp:txBody>
      <dsp:txXfrm rot="5400000">
        <a:off x="2975493" y="445887"/>
        <a:ext cx="140730" cy="164628"/>
      </dsp:txXfrm>
    </dsp:sp>
    <dsp:sp modelId="{68477DB8-CA5D-462D-B14A-705DD8C5788F}">
      <dsp:nvSpPr>
        <dsp:cNvPr id="0" name=""/>
        <dsp:cNvSpPr/>
      </dsp:nvSpPr>
      <dsp:spPr>
        <a:xfrm>
          <a:off x="2257000" y="664948"/>
          <a:ext cx="1577716"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1,2</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차  </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257000" y="664948"/>
        <a:ext cx="1577716" cy="398294"/>
      </dsp:txXfrm>
    </dsp:sp>
    <dsp:sp modelId="{734602CE-73E9-4951-AD9D-6A2DF4FF822B}">
      <dsp:nvSpPr>
        <dsp:cNvPr id="0" name=""/>
        <dsp:cNvSpPr/>
      </dsp:nvSpPr>
      <dsp:spPr>
        <a:xfrm rot="10800000">
          <a:off x="2057853" y="781781"/>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rot="10800000">
        <a:off x="2057853" y="781781"/>
        <a:ext cx="140730" cy="164628"/>
      </dsp:txXfrm>
    </dsp:sp>
    <dsp:sp modelId="{D6D0825E-AECA-4E7E-BC26-07C3FDC9DAE2}">
      <dsp:nvSpPr>
        <dsp:cNvPr id="0" name=""/>
        <dsp:cNvSpPr/>
      </dsp:nvSpPr>
      <dsp:spPr>
        <a:xfrm>
          <a:off x="413754" y="664948"/>
          <a:ext cx="1577716"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호빙</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13754" y="664948"/>
        <a:ext cx="1577716" cy="398294"/>
      </dsp:txXfrm>
    </dsp:sp>
    <dsp:sp modelId="{345B0AFE-8C91-4004-B4B6-8C48C8CF12B6}">
      <dsp:nvSpPr>
        <dsp:cNvPr id="0" name=""/>
        <dsp:cNvSpPr/>
      </dsp:nvSpPr>
      <dsp:spPr>
        <a:xfrm rot="5400000">
          <a:off x="1132247" y="1109710"/>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1132247" y="1109710"/>
        <a:ext cx="140730" cy="164628"/>
      </dsp:txXfrm>
    </dsp:sp>
    <dsp:sp modelId="{41EF45C3-8D17-4C7F-BFF8-1840117BB727}">
      <dsp:nvSpPr>
        <dsp:cNvPr id="0" name=""/>
        <dsp:cNvSpPr/>
      </dsp:nvSpPr>
      <dsp:spPr>
        <a:xfrm>
          <a:off x="413754" y="1328772"/>
          <a:ext cx="1577716"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3</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차 </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13754" y="1328772"/>
        <a:ext cx="1577716" cy="398294"/>
      </dsp:txXfrm>
    </dsp:sp>
    <dsp:sp modelId="{6D39EEE3-FC43-4659-AF4F-7A65B877DAA0}">
      <dsp:nvSpPr>
        <dsp:cNvPr id="0" name=""/>
        <dsp:cNvSpPr/>
      </dsp:nvSpPr>
      <dsp:spPr>
        <a:xfrm>
          <a:off x="2049887" y="1445605"/>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049887" y="1445605"/>
        <a:ext cx="140730" cy="164628"/>
      </dsp:txXfrm>
    </dsp:sp>
    <dsp:sp modelId="{3FC2506A-11BA-4120-AC4B-2988A645CBCF}">
      <dsp:nvSpPr>
        <dsp:cNvPr id="0" name=""/>
        <dsp:cNvSpPr/>
      </dsp:nvSpPr>
      <dsp:spPr>
        <a:xfrm>
          <a:off x="2257000" y="1328772"/>
          <a:ext cx="1577716" cy="39829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FNC</a:t>
          </a:r>
          <a:r>
            <a:rPr lang="ko-KR" altLang="en-US" sz="1200" b="1" i="1" kern="12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질화</a:t>
          </a:r>
          <a:endParaRPr lang="ko-KR" altLang="en-US" sz="1200" b="1" i="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2257000" y="1328772"/>
        <a:ext cx="1577716" cy="39829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9AA8DD-7EC1-4677-899E-E5ABFA272B24}">
      <dsp:nvSpPr>
        <dsp:cNvPr id="0" name=""/>
        <dsp:cNvSpPr/>
      </dsp:nvSpPr>
      <dsp:spPr>
        <a:xfrm>
          <a:off x="438508" y="1125"/>
          <a:ext cx="1577716" cy="398294"/>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SCM415H </a:t>
          </a: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냉간단조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38508" y="1125"/>
        <a:ext cx="1577716" cy="398294"/>
      </dsp:txXfrm>
    </dsp:sp>
    <dsp:sp modelId="{AB67CEC5-F6BF-4C2D-A979-320DB5B0E756}">
      <dsp:nvSpPr>
        <dsp:cNvPr id="0" name=""/>
        <dsp:cNvSpPr/>
      </dsp:nvSpPr>
      <dsp:spPr>
        <a:xfrm>
          <a:off x="2069195" y="117958"/>
          <a:ext cx="127611"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069195" y="117958"/>
        <a:ext cx="127611" cy="164628"/>
      </dsp:txXfrm>
    </dsp:sp>
    <dsp:sp modelId="{873119A7-1384-431A-A784-58CDFB7ADA95}">
      <dsp:nvSpPr>
        <dsp:cNvPr id="0" name=""/>
        <dsp:cNvSpPr/>
      </dsp:nvSpPr>
      <dsp:spPr>
        <a:xfrm>
          <a:off x="2257000" y="1125"/>
          <a:ext cx="1577716" cy="39829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2257000" y="1125"/>
        <a:ext cx="1577716" cy="398294"/>
      </dsp:txXfrm>
    </dsp:sp>
    <dsp:sp modelId="{ECF3B1AE-D1F0-44CB-9EFD-C4D1283AF3A7}">
      <dsp:nvSpPr>
        <dsp:cNvPr id="0" name=""/>
        <dsp:cNvSpPr/>
      </dsp:nvSpPr>
      <dsp:spPr>
        <a:xfrm rot="5400000">
          <a:off x="2975493" y="445887"/>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latinLnBrk="1">
            <a:lnSpc>
              <a:spcPct val="90000"/>
            </a:lnSpc>
            <a:spcBef>
              <a:spcPct val="0"/>
            </a:spcBef>
            <a:spcAft>
              <a:spcPct val="35000"/>
            </a:spcAft>
          </a:pPr>
          <a:endParaRPr lang="ko-KR" altLang="en-US" sz="500" kern="1200" dirty="0"/>
        </a:p>
      </dsp:txBody>
      <dsp:txXfrm rot="5400000">
        <a:off x="2975493" y="445887"/>
        <a:ext cx="140730" cy="164628"/>
      </dsp:txXfrm>
    </dsp:sp>
    <dsp:sp modelId="{68477DB8-CA5D-462D-B14A-705DD8C5788F}">
      <dsp:nvSpPr>
        <dsp:cNvPr id="0" name=""/>
        <dsp:cNvSpPr/>
      </dsp:nvSpPr>
      <dsp:spPr>
        <a:xfrm>
          <a:off x="2257000" y="664948"/>
          <a:ext cx="1577716"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호빙</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257000" y="664948"/>
        <a:ext cx="1577716" cy="398294"/>
      </dsp:txXfrm>
    </dsp:sp>
    <dsp:sp modelId="{734602CE-73E9-4951-AD9D-6A2DF4FF822B}">
      <dsp:nvSpPr>
        <dsp:cNvPr id="0" name=""/>
        <dsp:cNvSpPr/>
      </dsp:nvSpPr>
      <dsp:spPr>
        <a:xfrm rot="10800000">
          <a:off x="2057853" y="781781"/>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rot="10800000">
        <a:off x="2057853" y="781781"/>
        <a:ext cx="140730" cy="164628"/>
      </dsp:txXfrm>
    </dsp:sp>
    <dsp:sp modelId="{D6D0825E-AECA-4E7E-BC26-07C3FDC9DAE2}">
      <dsp:nvSpPr>
        <dsp:cNvPr id="0" name=""/>
        <dsp:cNvSpPr/>
      </dsp:nvSpPr>
      <dsp:spPr>
        <a:xfrm>
          <a:off x="413754" y="664948"/>
          <a:ext cx="1577716"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드릴</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 </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세척</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13754" y="664948"/>
        <a:ext cx="1577716" cy="398294"/>
      </dsp:txXfrm>
    </dsp:sp>
    <dsp:sp modelId="{345B0AFE-8C91-4004-B4B6-8C48C8CF12B6}">
      <dsp:nvSpPr>
        <dsp:cNvPr id="0" name=""/>
        <dsp:cNvSpPr/>
      </dsp:nvSpPr>
      <dsp:spPr>
        <a:xfrm rot="5400000">
          <a:off x="1132247" y="1109710"/>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1132247" y="1109710"/>
        <a:ext cx="140730" cy="164628"/>
      </dsp:txXfrm>
    </dsp:sp>
    <dsp:sp modelId="{41EF45C3-8D17-4C7F-BFF8-1840117BB727}">
      <dsp:nvSpPr>
        <dsp:cNvPr id="0" name=""/>
        <dsp:cNvSpPr/>
      </dsp:nvSpPr>
      <dsp:spPr>
        <a:xfrm>
          <a:off x="413754" y="1328772"/>
          <a:ext cx="1577716"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침탄</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13754" y="1328772"/>
        <a:ext cx="1577716" cy="398294"/>
      </dsp:txXfrm>
    </dsp:sp>
    <dsp:sp modelId="{6D39EEE3-FC43-4659-AF4F-7A65B877DAA0}">
      <dsp:nvSpPr>
        <dsp:cNvPr id="0" name=""/>
        <dsp:cNvSpPr/>
      </dsp:nvSpPr>
      <dsp:spPr>
        <a:xfrm>
          <a:off x="2049887" y="1445605"/>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049887" y="1445605"/>
        <a:ext cx="140730" cy="164628"/>
      </dsp:txXfrm>
    </dsp:sp>
    <dsp:sp modelId="{3FC2506A-11BA-4120-AC4B-2988A645CBCF}">
      <dsp:nvSpPr>
        <dsp:cNvPr id="0" name=""/>
        <dsp:cNvSpPr/>
      </dsp:nvSpPr>
      <dsp:spPr>
        <a:xfrm>
          <a:off x="2257000" y="1328772"/>
          <a:ext cx="1577716" cy="39829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연마</a:t>
          </a:r>
          <a:endParaRPr lang="ko-KR" altLang="en-US" sz="1200" b="1" i="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2257000" y="1328772"/>
        <a:ext cx="1577716" cy="39829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9AA8DD-7EC1-4677-899E-E5ABFA272B24}">
      <dsp:nvSpPr>
        <dsp:cNvPr id="0" name=""/>
        <dsp:cNvSpPr/>
      </dsp:nvSpPr>
      <dsp:spPr>
        <a:xfrm>
          <a:off x="1166678" y="205250"/>
          <a:ext cx="1957354" cy="494133"/>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S10C </a:t>
          </a: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열간단조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1166678" y="205250"/>
        <a:ext cx="1957354" cy="494133"/>
      </dsp:txXfrm>
    </dsp:sp>
    <dsp:sp modelId="{AB67CEC5-F6BF-4C2D-A979-320DB5B0E756}">
      <dsp:nvSpPr>
        <dsp:cNvPr id="0" name=""/>
        <dsp:cNvSpPr/>
      </dsp:nvSpPr>
      <dsp:spPr>
        <a:xfrm>
          <a:off x="3189750" y="350196"/>
          <a:ext cx="158317" cy="2042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3189750" y="350196"/>
        <a:ext cx="158317" cy="204241"/>
      </dsp:txXfrm>
    </dsp:sp>
    <dsp:sp modelId="{96B70058-076D-4F2B-ABC6-C7C3413C517E}">
      <dsp:nvSpPr>
        <dsp:cNvPr id="0" name=""/>
        <dsp:cNvSpPr/>
      </dsp:nvSpPr>
      <dsp:spPr>
        <a:xfrm>
          <a:off x="3422745" y="205250"/>
          <a:ext cx="823556" cy="494133"/>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3422745" y="205250"/>
        <a:ext cx="823556" cy="494133"/>
      </dsp:txXfrm>
    </dsp:sp>
    <dsp:sp modelId="{FFBC8C4A-A1E7-4668-BE57-B17EBB3EBCCA}">
      <dsp:nvSpPr>
        <dsp:cNvPr id="0" name=""/>
        <dsp:cNvSpPr/>
      </dsp:nvSpPr>
      <dsp:spPr>
        <a:xfrm rot="7472506">
          <a:off x="3448495" y="757033"/>
          <a:ext cx="211959" cy="2042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latinLnBrk="1">
            <a:lnSpc>
              <a:spcPct val="90000"/>
            </a:lnSpc>
            <a:spcBef>
              <a:spcPct val="0"/>
            </a:spcBef>
            <a:spcAft>
              <a:spcPct val="35000"/>
            </a:spcAft>
          </a:pPr>
          <a:endParaRPr lang="ko-KR" altLang="en-US" sz="700" kern="1200"/>
        </a:p>
      </dsp:txBody>
      <dsp:txXfrm rot="7472506">
        <a:off x="3448495" y="757033"/>
        <a:ext cx="211959" cy="204241"/>
      </dsp:txXfrm>
    </dsp:sp>
    <dsp:sp modelId="{41EF45C3-8D17-4C7F-BFF8-1840117BB727}">
      <dsp:nvSpPr>
        <dsp:cNvPr id="0" name=""/>
        <dsp:cNvSpPr/>
      </dsp:nvSpPr>
      <dsp:spPr>
        <a:xfrm>
          <a:off x="2288947" y="1028807"/>
          <a:ext cx="1957354" cy="494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슬로팅</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드릴</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288947" y="1028807"/>
        <a:ext cx="1957354" cy="494133"/>
      </dsp:txXfrm>
    </dsp:sp>
    <dsp:sp modelId="{6D39EEE3-FC43-4659-AF4F-7A65B877DAA0}">
      <dsp:nvSpPr>
        <dsp:cNvPr id="0" name=""/>
        <dsp:cNvSpPr/>
      </dsp:nvSpPr>
      <dsp:spPr>
        <a:xfrm rot="10800000">
          <a:off x="2041880" y="1173753"/>
          <a:ext cx="174593" cy="2042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rot="10800000">
        <a:off x="2041880" y="1173753"/>
        <a:ext cx="174593" cy="204241"/>
      </dsp:txXfrm>
    </dsp:sp>
    <dsp:sp modelId="{3FC2506A-11BA-4120-AC4B-2988A645CBCF}">
      <dsp:nvSpPr>
        <dsp:cNvPr id="0" name=""/>
        <dsp:cNvSpPr/>
      </dsp:nvSpPr>
      <dsp:spPr>
        <a:xfrm>
          <a:off x="2170" y="1028807"/>
          <a:ext cx="1957354" cy="49413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핀 조립</a:t>
          </a:r>
          <a:endParaRPr lang="ko-KR" altLang="en-US" sz="1200" b="1" i="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2170" y="1028807"/>
        <a:ext cx="1957354" cy="49413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2BED50-9024-41E5-A36D-610DCE22ED6B}">
      <dsp:nvSpPr>
        <dsp:cNvPr id="0" name=""/>
        <dsp:cNvSpPr/>
      </dsp:nvSpPr>
      <dsp:spPr>
        <a:xfrm>
          <a:off x="336" y="219485"/>
          <a:ext cx="2030819" cy="9291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latinLnBrk="1">
            <a:lnSpc>
              <a:spcPct val="90000"/>
            </a:lnSpc>
            <a:spcBef>
              <a:spcPct val="0"/>
            </a:spcBef>
            <a:spcAft>
              <a:spcPct val="15000"/>
            </a:spcAft>
            <a:buChar char="••"/>
          </a:pPr>
          <a:r>
            <a:rPr lang="en-US" altLang="ko-KR" sz="1400" b="1" i="1" kern="1200" smtClean="0">
              <a:latin typeface="Arial" pitchFamily="34" charset="0"/>
              <a:cs typeface="Arial" pitchFamily="34" charset="0"/>
            </a:rPr>
            <a:t>Specification</a:t>
          </a:r>
          <a:endParaRPr lang="ko-KR" altLang="en-US" sz="1400" b="1" i="1" kern="1200" dirty="0">
            <a:latin typeface="Arial" pitchFamily="34" charset="0"/>
            <a:cs typeface="Arial" pitchFamily="34" charset="0"/>
          </a:endParaRPr>
        </a:p>
        <a:p>
          <a:pPr marL="114300" lvl="1" indent="-114300" algn="l" defTabSz="622300" latinLnBrk="1">
            <a:lnSpc>
              <a:spcPct val="90000"/>
            </a:lnSpc>
            <a:spcBef>
              <a:spcPct val="0"/>
            </a:spcBef>
            <a:spcAft>
              <a:spcPct val="15000"/>
            </a:spcAft>
            <a:buChar char="••"/>
          </a:pPr>
          <a:r>
            <a:rPr lang="en-US" altLang="ko-KR" sz="1400" b="1" i="1" kern="1200" smtClean="0">
              <a:latin typeface="Arial" pitchFamily="34" charset="0"/>
              <a:cs typeface="Arial" pitchFamily="34" charset="0"/>
            </a:rPr>
            <a:t>Forging</a:t>
          </a:r>
          <a:endParaRPr lang="ko-KR" altLang="en-US" sz="1400" b="1" i="1" kern="1200" dirty="0">
            <a:latin typeface="Arial" pitchFamily="34" charset="0"/>
            <a:cs typeface="Arial" pitchFamily="34" charset="0"/>
          </a:endParaRPr>
        </a:p>
        <a:p>
          <a:pPr marL="114300" lvl="1" indent="-114300" algn="l" defTabSz="622300" latinLnBrk="1">
            <a:lnSpc>
              <a:spcPct val="90000"/>
            </a:lnSpc>
            <a:spcBef>
              <a:spcPct val="0"/>
            </a:spcBef>
            <a:spcAft>
              <a:spcPct val="15000"/>
            </a:spcAft>
            <a:buChar char="••"/>
          </a:pPr>
          <a:r>
            <a:rPr lang="en-US" altLang="ko-KR" sz="1400" b="1" i="1" kern="1200" dirty="0" smtClean="0">
              <a:latin typeface="Arial" pitchFamily="34" charset="0"/>
              <a:cs typeface="Arial" pitchFamily="34" charset="0"/>
            </a:rPr>
            <a:t>Heat treatment</a:t>
          </a:r>
          <a:endParaRPr lang="ko-KR" altLang="en-US" sz="1400" b="1" i="1" kern="1200" dirty="0">
            <a:latin typeface="Arial" pitchFamily="34" charset="0"/>
            <a:cs typeface="Arial" pitchFamily="34" charset="0"/>
          </a:endParaRPr>
        </a:p>
      </dsp:txBody>
      <dsp:txXfrm>
        <a:off x="336" y="219485"/>
        <a:ext cx="2030819" cy="730070"/>
      </dsp:txXfrm>
    </dsp:sp>
    <dsp:sp modelId="{3F64DF34-C3D0-4A86-86CD-B7567E9F5DE5}">
      <dsp:nvSpPr>
        <dsp:cNvPr id="0" name=""/>
        <dsp:cNvSpPr/>
      </dsp:nvSpPr>
      <dsp:spPr>
        <a:xfrm>
          <a:off x="707405" y="-747881"/>
          <a:ext cx="2606702" cy="2606702"/>
        </a:xfrm>
        <a:prstGeom prst="leftCircularArrow">
          <a:avLst>
            <a:gd name="adj1" fmla="val 1968"/>
            <a:gd name="adj2" fmla="val 235667"/>
            <a:gd name="adj3" fmla="val 1348256"/>
            <a:gd name="adj4" fmla="val 8361567"/>
            <a:gd name="adj5" fmla="val 229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5C0381-EBD7-4A0F-91DF-2BE3BEEC522E}">
      <dsp:nvSpPr>
        <dsp:cNvPr id="0" name=""/>
        <dsp:cNvSpPr/>
      </dsp:nvSpPr>
      <dsp:spPr>
        <a:xfrm>
          <a:off x="422555" y="1035349"/>
          <a:ext cx="1282772" cy="3328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latinLnBrk="1">
            <a:lnSpc>
              <a:spcPct val="90000"/>
            </a:lnSpc>
            <a:spcBef>
              <a:spcPct val="0"/>
            </a:spcBef>
            <a:spcAft>
              <a:spcPct val="35000"/>
            </a:spcAft>
          </a:pPr>
          <a:r>
            <a:rPr lang="en-US" altLang="ko-KR" sz="1400" b="1" i="1" kern="1200" dirty="0" smtClean="0">
              <a:latin typeface="Arial" pitchFamily="34" charset="0"/>
              <a:cs typeface="Arial" pitchFamily="34" charset="0"/>
            </a:rPr>
            <a:t>Material</a:t>
          </a:r>
          <a:endParaRPr lang="ko-KR" altLang="en-US" sz="1400" b="1" i="1" kern="1200" dirty="0">
            <a:latin typeface="Arial" pitchFamily="34" charset="0"/>
            <a:cs typeface="Arial" pitchFamily="34" charset="0"/>
          </a:endParaRPr>
        </a:p>
      </dsp:txBody>
      <dsp:txXfrm>
        <a:off x="422555" y="1035349"/>
        <a:ext cx="1282772" cy="332802"/>
      </dsp:txXfrm>
    </dsp:sp>
    <dsp:sp modelId="{B688E66A-3131-43A9-B09C-C5EC7903CE1F}">
      <dsp:nvSpPr>
        <dsp:cNvPr id="0" name=""/>
        <dsp:cNvSpPr/>
      </dsp:nvSpPr>
      <dsp:spPr>
        <a:xfrm>
          <a:off x="2275500" y="219485"/>
          <a:ext cx="2030819" cy="9291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latinLnBrk="1">
            <a:lnSpc>
              <a:spcPct val="90000"/>
            </a:lnSpc>
            <a:spcBef>
              <a:spcPct val="0"/>
            </a:spcBef>
            <a:spcAft>
              <a:spcPct val="15000"/>
            </a:spcAft>
            <a:buChar char="••"/>
          </a:pPr>
          <a:r>
            <a:rPr lang="en-US" altLang="ko-KR" sz="1400" b="1" i="1" kern="1200" dirty="0" smtClean="0">
              <a:latin typeface="Arial" pitchFamily="34" charset="0"/>
              <a:cs typeface="Arial" pitchFamily="34" charset="0"/>
            </a:rPr>
            <a:t>Simulation</a:t>
          </a:r>
          <a:endParaRPr lang="ko-KR" altLang="en-US" sz="1400" b="1" i="1" kern="1200" dirty="0">
            <a:latin typeface="Arial" pitchFamily="34" charset="0"/>
            <a:cs typeface="Arial" pitchFamily="34" charset="0"/>
          </a:endParaRPr>
        </a:p>
        <a:p>
          <a:pPr marL="114300" lvl="1" indent="-114300" algn="l" defTabSz="622300" latinLnBrk="1">
            <a:lnSpc>
              <a:spcPct val="90000"/>
            </a:lnSpc>
            <a:spcBef>
              <a:spcPct val="0"/>
            </a:spcBef>
            <a:spcAft>
              <a:spcPct val="15000"/>
            </a:spcAft>
            <a:buChar char="••"/>
          </a:pPr>
          <a:r>
            <a:rPr lang="en-US" altLang="ko-KR" sz="1400" b="1" i="1" kern="1200" dirty="0" smtClean="0">
              <a:latin typeface="Arial" pitchFamily="34" charset="0"/>
              <a:cs typeface="Arial" pitchFamily="34" charset="0"/>
            </a:rPr>
            <a:t>3D modeling</a:t>
          </a:r>
          <a:endParaRPr lang="ko-KR" altLang="en-US" sz="1400" b="1" i="1" kern="1200" dirty="0">
            <a:latin typeface="Arial" pitchFamily="34" charset="0"/>
            <a:cs typeface="Arial" pitchFamily="34" charset="0"/>
          </a:endParaRPr>
        </a:p>
      </dsp:txBody>
      <dsp:txXfrm>
        <a:off x="2275500" y="418595"/>
        <a:ext cx="2030819" cy="730070"/>
      </dsp:txXfrm>
    </dsp:sp>
    <dsp:sp modelId="{A4D7969F-A980-4909-BDAF-D1971DB10F1A}">
      <dsp:nvSpPr>
        <dsp:cNvPr id="0" name=""/>
        <dsp:cNvSpPr/>
      </dsp:nvSpPr>
      <dsp:spPr>
        <a:xfrm>
          <a:off x="2926863" y="-518506"/>
          <a:ext cx="2718662" cy="2718662"/>
        </a:xfrm>
        <a:prstGeom prst="circularArrow">
          <a:avLst>
            <a:gd name="adj1" fmla="val 1887"/>
            <a:gd name="adj2" fmla="val 225545"/>
            <a:gd name="adj3" fmla="val 20233067"/>
            <a:gd name="adj4" fmla="val 13209633"/>
            <a:gd name="adj5" fmla="val 220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D4C971-8C20-434D-8ED1-24AC84F25676}">
      <dsp:nvSpPr>
        <dsp:cNvPr id="0" name=""/>
        <dsp:cNvSpPr/>
      </dsp:nvSpPr>
      <dsp:spPr>
        <a:xfrm>
          <a:off x="2387237" y="0"/>
          <a:ext cx="1805168" cy="3328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latinLnBrk="1">
            <a:lnSpc>
              <a:spcPct val="90000"/>
            </a:lnSpc>
            <a:spcBef>
              <a:spcPct val="0"/>
            </a:spcBef>
            <a:spcAft>
              <a:spcPct val="35000"/>
            </a:spcAft>
          </a:pPr>
          <a:r>
            <a:rPr lang="en-US" altLang="ko-KR" sz="1400" b="1" i="1" kern="1200" dirty="0" smtClean="0">
              <a:latin typeface="Arial" pitchFamily="34" charset="0"/>
              <a:cs typeface="Arial" pitchFamily="34" charset="0"/>
            </a:rPr>
            <a:t>GD&amp;T</a:t>
          </a:r>
          <a:endParaRPr lang="ko-KR" altLang="en-US" sz="1400" b="1" i="1" kern="1200" dirty="0">
            <a:latin typeface="Arial" pitchFamily="34" charset="0"/>
            <a:cs typeface="Arial" pitchFamily="34" charset="0"/>
          </a:endParaRPr>
        </a:p>
      </dsp:txBody>
      <dsp:txXfrm>
        <a:off x="2387237" y="0"/>
        <a:ext cx="1805168" cy="332802"/>
      </dsp:txXfrm>
    </dsp:sp>
    <dsp:sp modelId="{6EE60718-F2B8-4CCD-8410-213ABEBA75B4}">
      <dsp:nvSpPr>
        <dsp:cNvPr id="0" name=""/>
        <dsp:cNvSpPr/>
      </dsp:nvSpPr>
      <dsp:spPr>
        <a:xfrm>
          <a:off x="4550665" y="219485"/>
          <a:ext cx="2030819" cy="92918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latinLnBrk="1">
            <a:lnSpc>
              <a:spcPct val="90000"/>
            </a:lnSpc>
            <a:spcBef>
              <a:spcPct val="0"/>
            </a:spcBef>
            <a:spcAft>
              <a:spcPct val="15000"/>
            </a:spcAft>
            <a:buChar char="••"/>
          </a:pPr>
          <a:r>
            <a:rPr lang="en-US" altLang="ko-KR" sz="1400" b="1" i="1" kern="1200" dirty="0" smtClean="0">
              <a:latin typeface="Arial" pitchFamily="34" charset="0"/>
              <a:cs typeface="Arial" pitchFamily="34" charset="0"/>
            </a:rPr>
            <a:t>Exclusive M/C</a:t>
          </a:r>
          <a:endParaRPr lang="ko-KR" altLang="en-US" sz="1400" b="1" i="1" kern="1200" dirty="0">
            <a:latin typeface="Arial" pitchFamily="34" charset="0"/>
            <a:cs typeface="Arial" pitchFamily="34" charset="0"/>
          </a:endParaRPr>
        </a:p>
        <a:p>
          <a:pPr marL="114300" lvl="1" indent="-114300" algn="l" defTabSz="622300" latinLnBrk="1">
            <a:lnSpc>
              <a:spcPct val="90000"/>
            </a:lnSpc>
            <a:spcBef>
              <a:spcPct val="0"/>
            </a:spcBef>
            <a:spcAft>
              <a:spcPct val="15000"/>
            </a:spcAft>
            <a:buChar char="••"/>
          </a:pPr>
          <a:r>
            <a:rPr lang="en-US" altLang="ko-KR" sz="1400" b="1" i="1" kern="1200" dirty="0" smtClean="0">
              <a:latin typeface="Arial" pitchFamily="34" charset="0"/>
              <a:cs typeface="Arial" pitchFamily="34" charset="0"/>
            </a:rPr>
            <a:t>Tooling design</a:t>
          </a:r>
          <a:endParaRPr lang="ko-KR" altLang="en-US" sz="1400" b="1" i="1" kern="1200" dirty="0">
            <a:latin typeface="Arial" pitchFamily="34" charset="0"/>
            <a:cs typeface="Arial" pitchFamily="34" charset="0"/>
          </a:endParaRPr>
        </a:p>
      </dsp:txBody>
      <dsp:txXfrm>
        <a:off x="4550665" y="219485"/>
        <a:ext cx="2030819" cy="730070"/>
      </dsp:txXfrm>
    </dsp:sp>
    <dsp:sp modelId="{2A031673-FB0A-471F-A3CE-72FB5C853B65}">
      <dsp:nvSpPr>
        <dsp:cNvPr id="0" name=""/>
        <dsp:cNvSpPr/>
      </dsp:nvSpPr>
      <dsp:spPr>
        <a:xfrm>
          <a:off x="5197894" y="-795577"/>
          <a:ext cx="2670174" cy="2670174"/>
        </a:xfrm>
        <a:prstGeom prst="leftCircularArrow">
          <a:avLst>
            <a:gd name="adj1" fmla="val 1922"/>
            <a:gd name="adj2" fmla="val 229820"/>
            <a:gd name="adj3" fmla="val 1359050"/>
            <a:gd name="adj4" fmla="val 8378209"/>
            <a:gd name="adj5" fmla="val 22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EC6600-3E2C-408F-9856-ACC0FD5EE68C}">
      <dsp:nvSpPr>
        <dsp:cNvPr id="0" name=""/>
        <dsp:cNvSpPr/>
      </dsp:nvSpPr>
      <dsp:spPr>
        <a:xfrm>
          <a:off x="4916675" y="1035349"/>
          <a:ext cx="1282772" cy="3328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latinLnBrk="1">
            <a:lnSpc>
              <a:spcPct val="90000"/>
            </a:lnSpc>
            <a:spcBef>
              <a:spcPct val="0"/>
            </a:spcBef>
            <a:spcAft>
              <a:spcPct val="35000"/>
            </a:spcAft>
          </a:pPr>
          <a:r>
            <a:rPr lang="en-US" altLang="ko-KR" sz="1400" b="1" i="1" kern="1200" dirty="0" smtClean="0">
              <a:latin typeface="Arial" pitchFamily="34" charset="0"/>
              <a:cs typeface="Arial" pitchFamily="34" charset="0"/>
            </a:rPr>
            <a:t>Process</a:t>
          </a:r>
          <a:endParaRPr lang="ko-KR" altLang="en-US" sz="1400" b="1" i="1" kern="1200" dirty="0">
            <a:latin typeface="Arial" pitchFamily="34" charset="0"/>
            <a:cs typeface="Arial" pitchFamily="34" charset="0"/>
          </a:endParaRPr>
        </a:p>
      </dsp:txBody>
      <dsp:txXfrm>
        <a:off x="4916675" y="1035349"/>
        <a:ext cx="1282772" cy="332802"/>
      </dsp:txXfrm>
    </dsp:sp>
    <dsp:sp modelId="{11E030B6-16E0-4B46-ABD4-9C7CAE47E22C}">
      <dsp:nvSpPr>
        <dsp:cNvPr id="0" name=""/>
        <dsp:cNvSpPr/>
      </dsp:nvSpPr>
      <dsp:spPr>
        <a:xfrm>
          <a:off x="6825829" y="219485"/>
          <a:ext cx="2030819" cy="9291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latinLnBrk="1">
            <a:lnSpc>
              <a:spcPct val="90000"/>
            </a:lnSpc>
            <a:spcBef>
              <a:spcPct val="0"/>
            </a:spcBef>
            <a:spcAft>
              <a:spcPct val="15000"/>
            </a:spcAft>
            <a:buChar char="••"/>
          </a:pPr>
          <a:r>
            <a:rPr lang="en-US" altLang="ko-KR" sz="1400" b="1" i="1" kern="1200" dirty="0" smtClean="0">
              <a:latin typeface="Arial" pitchFamily="34" charset="0"/>
              <a:cs typeface="Arial" pitchFamily="34" charset="0"/>
            </a:rPr>
            <a:t>IPA validation test</a:t>
          </a:r>
          <a:endParaRPr lang="ko-KR" altLang="en-US" sz="1400" b="1" i="1" kern="1200" dirty="0">
            <a:latin typeface="Arial" pitchFamily="34" charset="0"/>
            <a:cs typeface="Arial" pitchFamily="34" charset="0"/>
          </a:endParaRPr>
        </a:p>
      </dsp:txBody>
      <dsp:txXfrm>
        <a:off x="6825829" y="418595"/>
        <a:ext cx="2030819" cy="730070"/>
      </dsp:txXfrm>
    </dsp:sp>
    <dsp:sp modelId="{49C97ADE-C3CF-4D43-91F0-457B8CFDF2CC}">
      <dsp:nvSpPr>
        <dsp:cNvPr id="0" name=""/>
        <dsp:cNvSpPr/>
      </dsp:nvSpPr>
      <dsp:spPr>
        <a:xfrm>
          <a:off x="6951953" y="0"/>
          <a:ext cx="1805168" cy="3328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latinLnBrk="1">
            <a:lnSpc>
              <a:spcPct val="90000"/>
            </a:lnSpc>
            <a:spcBef>
              <a:spcPct val="0"/>
            </a:spcBef>
            <a:spcAft>
              <a:spcPct val="35000"/>
            </a:spcAft>
          </a:pPr>
          <a:r>
            <a:rPr lang="en-US" altLang="ko-KR" sz="1400" b="1" i="1" kern="1200" dirty="0" smtClean="0">
              <a:latin typeface="Arial" pitchFamily="34" charset="0"/>
              <a:cs typeface="Arial" pitchFamily="34" charset="0"/>
            </a:rPr>
            <a:t>Validation</a:t>
          </a:r>
          <a:endParaRPr lang="ko-KR" altLang="en-US" sz="1400" b="1" i="1" kern="1200" dirty="0">
            <a:latin typeface="Arial" pitchFamily="34" charset="0"/>
            <a:cs typeface="Arial" pitchFamily="34" charset="0"/>
          </a:endParaRPr>
        </a:p>
      </dsp:txBody>
      <dsp:txXfrm>
        <a:off x="6951953" y="0"/>
        <a:ext cx="1805168" cy="3328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0CCEC-592E-45A5-AB8B-660137D205A6}">
      <dsp:nvSpPr>
        <dsp:cNvPr id="0" name=""/>
        <dsp:cNvSpPr/>
      </dsp:nvSpPr>
      <dsp:spPr>
        <a:xfrm>
          <a:off x="75797" y="201"/>
          <a:ext cx="1288564" cy="608533"/>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열처리</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01"/>
        <a:ext cx="1288564" cy="608533"/>
      </dsp:txXfrm>
    </dsp:sp>
    <dsp:sp modelId="{7CB26175-1499-46CA-824B-5FB73D1484FE}">
      <dsp:nvSpPr>
        <dsp:cNvPr id="0" name=""/>
        <dsp:cNvSpPr/>
      </dsp:nvSpPr>
      <dsp:spPr>
        <a:xfrm>
          <a:off x="75797" y="639161"/>
          <a:ext cx="1288564" cy="608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639161"/>
        <a:ext cx="1288564" cy="608533"/>
      </dsp:txXfrm>
    </dsp:sp>
    <dsp:sp modelId="{C6FDBA73-78D5-4852-8314-3BF5523C431F}">
      <dsp:nvSpPr>
        <dsp:cNvPr id="0" name=""/>
        <dsp:cNvSpPr/>
      </dsp:nvSpPr>
      <dsp:spPr>
        <a:xfrm>
          <a:off x="75797" y="1278120"/>
          <a:ext cx="1288564" cy="608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MCT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드릴</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278120"/>
        <a:ext cx="1288564" cy="608533"/>
      </dsp:txXfrm>
    </dsp:sp>
    <dsp:sp modelId="{81A01F89-E6A4-4AC8-82FB-98E14E66A392}">
      <dsp:nvSpPr>
        <dsp:cNvPr id="0" name=""/>
        <dsp:cNvSpPr/>
      </dsp:nvSpPr>
      <dsp:spPr>
        <a:xfrm>
          <a:off x="75797" y="1917080"/>
          <a:ext cx="1288564" cy="608533"/>
        </a:xfrm>
        <a:prstGeom prst="roundRect">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밀링</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917080"/>
        <a:ext cx="1288564" cy="608533"/>
      </dsp:txXfrm>
    </dsp:sp>
    <dsp:sp modelId="{6D0F5A17-A15A-43CD-8184-D9F4419A59B4}">
      <dsp:nvSpPr>
        <dsp:cNvPr id="0" name=""/>
        <dsp:cNvSpPr/>
      </dsp:nvSpPr>
      <dsp:spPr>
        <a:xfrm>
          <a:off x="75797" y="2556040"/>
          <a:ext cx="1288564" cy="608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버니싱</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556040"/>
        <a:ext cx="1288564" cy="608533"/>
      </dsp:txXfrm>
    </dsp:sp>
    <dsp:sp modelId="{678D9096-E743-4393-9169-D7060999F1FE}">
      <dsp:nvSpPr>
        <dsp:cNvPr id="0" name=""/>
        <dsp:cNvSpPr/>
      </dsp:nvSpPr>
      <dsp:spPr>
        <a:xfrm>
          <a:off x="75797" y="3195000"/>
          <a:ext cx="1288564" cy="608533"/>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디버링</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3195000"/>
        <a:ext cx="1288564" cy="608533"/>
      </dsp:txXfrm>
    </dsp:sp>
    <dsp:sp modelId="{7741167D-98B5-4FD2-AAFA-0F0DB8810F5E}">
      <dsp:nvSpPr>
        <dsp:cNvPr id="0" name=""/>
        <dsp:cNvSpPr/>
      </dsp:nvSpPr>
      <dsp:spPr>
        <a:xfrm>
          <a:off x="75797" y="3833959"/>
          <a:ext cx="1288564" cy="608533"/>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초음파 세척</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3833959"/>
        <a:ext cx="1288564" cy="608533"/>
      </dsp:txXfrm>
    </dsp:sp>
    <dsp:sp modelId="{06CD1A4A-6534-44D4-BC6B-6A3A879317E4}">
      <dsp:nvSpPr>
        <dsp:cNvPr id="0" name=""/>
        <dsp:cNvSpPr/>
      </dsp:nvSpPr>
      <dsp:spPr>
        <a:xfrm>
          <a:off x="75797" y="4472919"/>
          <a:ext cx="1288564" cy="608533"/>
        </a:xfrm>
        <a:prstGeom prst="roundRect">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100%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자동검사</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Poke </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yoke</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4472919"/>
        <a:ext cx="1288564" cy="60853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0CCEC-592E-45A5-AB8B-660137D205A6}">
      <dsp:nvSpPr>
        <dsp:cNvPr id="0" name=""/>
        <dsp:cNvSpPr/>
      </dsp:nvSpPr>
      <dsp:spPr>
        <a:xfrm>
          <a:off x="75797" y="1395"/>
          <a:ext cx="1288564" cy="8126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Al. </a:t>
          </a: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다이캐스팅</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 </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(A380)</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395"/>
        <a:ext cx="1288564" cy="812618"/>
      </dsp:txXfrm>
    </dsp:sp>
    <dsp:sp modelId="{7CB26175-1499-46CA-824B-5FB73D1484FE}">
      <dsp:nvSpPr>
        <dsp:cNvPr id="0" name=""/>
        <dsp:cNvSpPr/>
      </dsp:nvSpPr>
      <dsp:spPr>
        <a:xfrm>
          <a:off x="75797" y="854644"/>
          <a:ext cx="1288564" cy="8126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Component MCT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854644"/>
        <a:ext cx="1288564" cy="812618"/>
      </dsp:txXfrm>
    </dsp:sp>
    <dsp:sp modelId="{C6FDBA73-78D5-4852-8314-3BF5523C431F}">
      <dsp:nvSpPr>
        <dsp:cNvPr id="0" name=""/>
        <dsp:cNvSpPr/>
      </dsp:nvSpPr>
      <dsp:spPr>
        <a:xfrm>
          <a:off x="75797" y="1707893"/>
          <a:ext cx="1288564" cy="8126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하우징</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 조립</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707893"/>
        <a:ext cx="1288564" cy="812618"/>
      </dsp:txXfrm>
    </dsp:sp>
    <dsp:sp modelId="{81A01F89-E6A4-4AC8-82FB-98E14E66A392}">
      <dsp:nvSpPr>
        <dsp:cNvPr id="0" name=""/>
        <dsp:cNvSpPr/>
      </dsp:nvSpPr>
      <dsp:spPr>
        <a:xfrm>
          <a:off x="75797" y="2561142"/>
          <a:ext cx="1288564" cy="812618"/>
        </a:xfrm>
        <a:prstGeom prst="roundRect">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조립품</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 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561142"/>
        <a:ext cx="1288564" cy="812618"/>
      </dsp:txXfrm>
    </dsp:sp>
    <dsp:sp modelId="{7741167D-98B5-4FD2-AAFA-0F0DB8810F5E}">
      <dsp:nvSpPr>
        <dsp:cNvPr id="0" name=""/>
        <dsp:cNvSpPr/>
      </dsp:nvSpPr>
      <dsp:spPr>
        <a:xfrm>
          <a:off x="75797" y="3414391"/>
          <a:ext cx="1288564" cy="812618"/>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세척</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3414391"/>
        <a:ext cx="1288564" cy="812618"/>
      </dsp:txXfrm>
    </dsp:sp>
    <dsp:sp modelId="{06CD1A4A-6534-44D4-BC6B-6A3A879317E4}">
      <dsp:nvSpPr>
        <dsp:cNvPr id="0" name=""/>
        <dsp:cNvSpPr/>
      </dsp:nvSpPr>
      <dsp:spPr>
        <a:xfrm>
          <a:off x="75797" y="4267640"/>
          <a:ext cx="1288564" cy="812618"/>
        </a:xfrm>
        <a:prstGeom prst="roundRect">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자동검사</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4267640"/>
        <a:ext cx="1288564" cy="81261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0CCEC-592E-45A5-AB8B-660137D205A6}">
      <dsp:nvSpPr>
        <dsp:cNvPr id="0" name=""/>
        <dsp:cNvSpPr/>
      </dsp:nvSpPr>
      <dsp:spPr>
        <a:xfrm>
          <a:off x="75797" y="434"/>
          <a:ext cx="1288564" cy="695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환봉소재</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434"/>
        <a:ext cx="1288564" cy="695998"/>
      </dsp:txXfrm>
    </dsp:sp>
    <dsp:sp modelId="{7CB26175-1499-46CA-824B-5FB73D1484FE}">
      <dsp:nvSpPr>
        <dsp:cNvPr id="0" name=""/>
        <dsp:cNvSpPr/>
      </dsp:nvSpPr>
      <dsp:spPr>
        <a:xfrm>
          <a:off x="75797" y="731232"/>
          <a:ext cx="1288564" cy="695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731232"/>
        <a:ext cx="1288564" cy="695998"/>
      </dsp:txXfrm>
    </dsp:sp>
    <dsp:sp modelId="{C6FDBA73-78D5-4852-8314-3BF5523C431F}">
      <dsp:nvSpPr>
        <dsp:cNvPr id="0" name=""/>
        <dsp:cNvSpPr/>
      </dsp:nvSpPr>
      <dsp:spPr>
        <a:xfrm>
          <a:off x="75797" y="1462030"/>
          <a:ext cx="1288564" cy="695998"/>
        </a:xfrm>
        <a:prstGeom prst="roundRect">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전조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462030"/>
        <a:ext cx="1288564" cy="695998"/>
      </dsp:txXfrm>
    </dsp:sp>
    <dsp:sp modelId="{81A01F89-E6A4-4AC8-82FB-98E14E66A392}">
      <dsp:nvSpPr>
        <dsp:cNvPr id="0" name=""/>
        <dsp:cNvSpPr/>
      </dsp:nvSpPr>
      <dsp:spPr>
        <a:xfrm>
          <a:off x="75797" y="2192827"/>
          <a:ext cx="1288564" cy="695998"/>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MCT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192827"/>
        <a:ext cx="1288564" cy="695998"/>
      </dsp:txXfrm>
    </dsp:sp>
    <dsp:sp modelId="{8DFE2910-3453-4C2E-A68C-1F7359988030}">
      <dsp:nvSpPr>
        <dsp:cNvPr id="0" name=""/>
        <dsp:cNvSpPr/>
      </dsp:nvSpPr>
      <dsp:spPr>
        <a:xfrm>
          <a:off x="75797" y="2923625"/>
          <a:ext cx="1288564" cy="695998"/>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연마</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923625"/>
        <a:ext cx="1288564" cy="695998"/>
      </dsp:txXfrm>
    </dsp:sp>
    <dsp:sp modelId="{7741167D-98B5-4FD2-AAFA-0F0DB8810F5E}">
      <dsp:nvSpPr>
        <dsp:cNvPr id="0" name=""/>
        <dsp:cNvSpPr/>
      </dsp:nvSpPr>
      <dsp:spPr>
        <a:xfrm>
          <a:off x="75797" y="3654423"/>
          <a:ext cx="1288564" cy="695998"/>
        </a:xfrm>
        <a:prstGeom prst="roundRect">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자동검사</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3654423"/>
        <a:ext cx="1288564" cy="695998"/>
      </dsp:txXfrm>
    </dsp:sp>
    <dsp:sp modelId="{06CD1A4A-6534-44D4-BC6B-6A3A879317E4}">
      <dsp:nvSpPr>
        <dsp:cNvPr id="0" name=""/>
        <dsp:cNvSpPr/>
      </dsp:nvSpPr>
      <dsp:spPr>
        <a:xfrm>
          <a:off x="75797" y="4385221"/>
          <a:ext cx="1288564" cy="695998"/>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세척 및 포장</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4385221"/>
        <a:ext cx="1288564" cy="6959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0CCEC-592E-45A5-AB8B-660137D205A6}">
      <dsp:nvSpPr>
        <dsp:cNvPr id="0" name=""/>
        <dsp:cNvSpPr/>
      </dsp:nvSpPr>
      <dsp:spPr>
        <a:xfrm>
          <a:off x="75797" y="201"/>
          <a:ext cx="1288564" cy="608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단조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01"/>
        <a:ext cx="1288564" cy="608533"/>
      </dsp:txXfrm>
    </dsp:sp>
    <dsp:sp modelId="{7CB26175-1499-46CA-824B-5FB73D1484FE}">
      <dsp:nvSpPr>
        <dsp:cNvPr id="0" name=""/>
        <dsp:cNvSpPr/>
      </dsp:nvSpPr>
      <dsp:spPr>
        <a:xfrm>
          <a:off x="75797" y="639161"/>
          <a:ext cx="1288564" cy="608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639161"/>
        <a:ext cx="1288564" cy="608533"/>
      </dsp:txXfrm>
    </dsp:sp>
    <dsp:sp modelId="{C6FDBA73-78D5-4852-8314-3BF5523C431F}">
      <dsp:nvSpPr>
        <dsp:cNvPr id="0" name=""/>
        <dsp:cNvSpPr/>
      </dsp:nvSpPr>
      <dsp:spPr>
        <a:xfrm>
          <a:off x="75797" y="1278120"/>
          <a:ext cx="1288564" cy="608533"/>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전조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278120"/>
        <a:ext cx="1288564" cy="608533"/>
      </dsp:txXfrm>
    </dsp:sp>
    <dsp:sp modelId="{81A01F89-E6A4-4AC8-82FB-98E14E66A392}">
      <dsp:nvSpPr>
        <dsp:cNvPr id="0" name=""/>
        <dsp:cNvSpPr/>
      </dsp:nvSpPr>
      <dsp:spPr>
        <a:xfrm>
          <a:off x="75797" y="1917080"/>
          <a:ext cx="1288564" cy="608533"/>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드릴</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917080"/>
        <a:ext cx="1288564" cy="608533"/>
      </dsp:txXfrm>
    </dsp:sp>
    <dsp:sp modelId="{7741167D-98B5-4FD2-AAFA-0F0DB8810F5E}">
      <dsp:nvSpPr>
        <dsp:cNvPr id="0" name=""/>
        <dsp:cNvSpPr/>
      </dsp:nvSpPr>
      <dsp:spPr>
        <a:xfrm>
          <a:off x="75797" y="2556040"/>
          <a:ext cx="1288564" cy="608533"/>
        </a:xfrm>
        <a:prstGeom prst="roundRect">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호빙</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556040"/>
        <a:ext cx="1288564" cy="608533"/>
      </dsp:txXfrm>
    </dsp:sp>
    <dsp:sp modelId="{06CD1A4A-6534-44D4-BC6B-6A3A879317E4}">
      <dsp:nvSpPr>
        <dsp:cNvPr id="0" name=""/>
        <dsp:cNvSpPr/>
      </dsp:nvSpPr>
      <dsp:spPr>
        <a:xfrm>
          <a:off x="75797" y="3195000"/>
          <a:ext cx="1288564" cy="608533"/>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고주파열처리</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3195000"/>
        <a:ext cx="1288564" cy="608533"/>
      </dsp:txXfrm>
    </dsp:sp>
    <dsp:sp modelId="{7D9A31DC-9C7C-41B0-97D7-2ED0A6E4E876}">
      <dsp:nvSpPr>
        <dsp:cNvPr id="0" name=""/>
        <dsp:cNvSpPr/>
      </dsp:nvSpPr>
      <dsp:spPr>
        <a:xfrm>
          <a:off x="75797" y="3833959"/>
          <a:ext cx="1288564" cy="608533"/>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연마</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3833959"/>
        <a:ext cx="1288564" cy="608533"/>
      </dsp:txXfrm>
    </dsp:sp>
    <dsp:sp modelId="{0548B91D-C1AF-468B-89B5-B82FB01AED90}">
      <dsp:nvSpPr>
        <dsp:cNvPr id="0" name=""/>
        <dsp:cNvSpPr/>
      </dsp:nvSpPr>
      <dsp:spPr>
        <a:xfrm>
          <a:off x="75797" y="4472919"/>
          <a:ext cx="1288564" cy="608533"/>
        </a:xfrm>
        <a:prstGeom prst="roundRect">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100%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자동검사</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Poke </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yoke</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4472919"/>
        <a:ext cx="1288564" cy="60853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0CCEC-592E-45A5-AB8B-660137D205A6}">
      <dsp:nvSpPr>
        <dsp:cNvPr id="0" name=""/>
        <dsp:cNvSpPr/>
      </dsp:nvSpPr>
      <dsp:spPr>
        <a:xfrm>
          <a:off x="75797" y="1395"/>
          <a:ext cx="1288564" cy="8126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환봉소재</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395"/>
        <a:ext cx="1288564" cy="812618"/>
      </dsp:txXfrm>
    </dsp:sp>
    <dsp:sp modelId="{7CB26175-1499-46CA-824B-5FB73D1484FE}">
      <dsp:nvSpPr>
        <dsp:cNvPr id="0" name=""/>
        <dsp:cNvSpPr/>
      </dsp:nvSpPr>
      <dsp:spPr>
        <a:xfrm>
          <a:off x="75797" y="854644"/>
          <a:ext cx="1288564" cy="8126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854644"/>
        <a:ext cx="1288564" cy="812618"/>
      </dsp:txXfrm>
    </dsp:sp>
    <dsp:sp modelId="{C6FDBA73-78D5-4852-8314-3BF5523C431F}">
      <dsp:nvSpPr>
        <dsp:cNvPr id="0" name=""/>
        <dsp:cNvSpPr/>
      </dsp:nvSpPr>
      <dsp:spPr>
        <a:xfrm>
          <a:off x="75797" y="1707893"/>
          <a:ext cx="1288564" cy="812618"/>
        </a:xfrm>
        <a:prstGeom prst="roundRect">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전조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707893"/>
        <a:ext cx="1288564" cy="812618"/>
      </dsp:txXfrm>
    </dsp:sp>
    <dsp:sp modelId="{81A01F89-E6A4-4AC8-82FB-98E14E66A392}">
      <dsp:nvSpPr>
        <dsp:cNvPr id="0" name=""/>
        <dsp:cNvSpPr/>
      </dsp:nvSpPr>
      <dsp:spPr>
        <a:xfrm>
          <a:off x="75797" y="2561142"/>
          <a:ext cx="1288564" cy="812618"/>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MCT </a:t>
          </a:r>
          <a:endPar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endParaRPr>
        </a:p>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561142"/>
        <a:ext cx="1288564" cy="812618"/>
      </dsp:txXfrm>
    </dsp:sp>
    <dsp:sp modelId="{7741167D-98B5-4FD2-AAFA-0F0DB8810F5E}">
      <dsp:nvSpPr>
        <dsp:cNvPr id="0" name=""/>
        <dsp:cNvSpPr/>
      </dsp:nvSpPr>
      <dsp:spPr>
        <a:xfrm>
          <a:off x="75797" y="3414391"/>
          <a:ext cx="1288564" cy="812618"/>
        </a:xfrm>
        <a:prstGeom prst="roundRect">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자동검사</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3414391"/>
        <a:ext cx="1288564" cy="812618"/>
      </dsp:txXfrm>
    </dsp:sp>
    <dsp:sp modelId="{06CD1A4A-6534-44D4-BC6B-6A3A879317E4}">
      <dsp:nvSpPr>
        <dsp:cNvPr id="0" name=""/>
        <dsp:cNvSpPr/>
      </dsp:nvSpPr>
      <dsp:spPr>
        <a:xfrm>
          <a:off x="75797" y="4267640"/>
          <a:ext cx="1288564" cy="812618"/>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세척 및 포장</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4267640"/>
        <a:ext cx="1288564" cy="81261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0CCEC-592E-45A5-AB8B-660137D205A6}">
      <dsp:nvSpPr>
        <dsp:cNvPr id="0" name=""/>
        <dsp:cNvSpPr/>
      </dsp:nvSpPr>
      <dsp:spPr>
        <a:xfrm>
          <a:off x="75797" y="1395"/>
          <a:ext cx="1288564" cy="8126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다이캐스팅</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  </a:t>
          </a: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   </a:t>
          </a: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소결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395"/>
        <a:ext cx="1288564" cy="812618"/>
      </dsp:txXfrm>
    </dsp:sp>
    <dsp:sp modelId="{1F8AAABC-0C41-43B6-BCC3-512055AF9E4C}">
      <dsp:nvSpPr>
        <dsp:cNvPr id="0" name=""/>
        <dsp:cNvSpPr/>
      </dsp:nvSpPr>
      <dsp:spPr>
        <a:xfrm>
          <a:off x="75797" y="854644"/>
          <a:ext cx="1288564" cy="8126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854644"/>
        <a:ext cx="1288564" cy="812618"/>
      </dsp:txXfrm>
    </dsp:sp>
    <dsp:sp modelId="{7CB26175-1499-46CA-824B-5FB73D1484FE}">
      <dsp:nvSpPr>
        <dsp:cNvPr id="0" name=""/>
        <dsp:cNvSpPr/>
      </dsp:nvSpPr>
      <dsp:spPr>
        <a:xfrm>
          <a:off x="75797" y="1707893"/>
          <a:ext cx="1288564" cy="8126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Shot peening</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1707893"/>
        <a:ext cx="1288564" cy="812618"/>
      </dsp:txXfrm>
    </dsp:sp>
    <dsp:sp modelId="{C6FDBA73-78D5-4852-8314-3BF5523C431F}">
      <dsp:nvSpPr>
        <dsp:cNvPr id="0" name=""/>
        <dsp:cNvSpPr/>
      </dsp:nvSpPr>
      <dsp:spPr>
        <a:xfrm>
          <a:off x="75797" y="2561142"/>
          <a:ext cx="1288564" cy="812618"/>
        </a:xfrm>
        <a:prstGeom prst="roundRect">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연마</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2561142"/>
        <a:ext cx="1288564" cy="812618"/>
      </dsp:txXfrm>
    </dsp:sp>
    <dsp:sp modelId="{81A01F89-E6A4-4AC8-82FB-98E14E66A392}">
      <dsp:nvSpPr>
        <dsp:cNvPr id="0" name=""/>
        <dsp:cNvSpPr/>
      </dsp:nvSpPr>
      <dsp:spPr>
        <a:xfrm>
          <a:off x="75797" y="3414391"/>
          <a:ext cx="1288564" cy="812618"/>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조립</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3414391"/>
        <a:ext cx="1288564" cy="812618"/>
      </dsp:txXfrm>
    </dsp:sp>
    <dsp:sp modelId="{06CD1A4A-6534-44D4-BC6B-6A3A879317E4}">
      <dsp:nvSpPr>
        <dsp:cNvPr id="0" name=""/>
        <dsp:cNvSpPr/>
      </dsp:nvSpPr>
      <dsp:spPr>
        <a:xfrm>
          <a:off x="75797" y="4267640"/>
          <a:ext cx="1288564" cy="812618"/>
        </a:xfrm>
        <a:prstGeom prst="roundRect">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세척 및 포장</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75797" y="4267640"/>
        <a:ext cx="1288564" cy="81261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9AA8DD-7EC1-4677-899E-E5ABFA272B24}">
      <dsp:nvSpPr>
        <dsp:cNvPr id="0" name=""/>
        <dsp:cNvSpPr/>
      </dsp:nvSpPr>
      <dsp:spPr>
        <a:xfrm>
          <a:off x="413754" y="1125"/>
          <a:ext cx="1577716" cy="398294"/>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냉간 단조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13754" y="1125"/>
        <a:ext cx="1577716" cy="398294"/>
      </dsp:txXfrm>
    </dsp:sp>
    <dsp:sp modelId="{AB67CEC5-F6BF-4C2D-A979-320DB5B0E756}">
      <dsp:nvSpPr>
        <dsp:cNvPr id="0" name=""/>
        <dsp:cNvSpPr/>
      </dsp:nvSpPr>
      <dsp:spPr>
        <a:xfrm>
          <a:off x="2049887" y="117958"/>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049887" y="117958"/>
        <a:ext cx="140730" cy="164628"/>
      </dsp:txXfrm>
    </dsp:sp>
    <dsp:sp modelId="{68477DB8-CA5D-462D-B14A-705DD8C5788F}">
      <dsp:nvSpPr>
        <dsp:cNvPr id="0" name=""/>
        <dsp:cNvSpPr/>
      </dsp:nvSpPr>
      <dsp:spPr>
        <a:xfrm>
          <a:off x="2257000" y="1125"/>
          <a:ext cx="1577716"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257000" y="1125"/>
        <a:ext cx="1577716" cy="398294"/>
      </dsp:txXfrm>
    </dsp:sp>
    <dsp:sp modelId="{734602CE-73E9-4951-AD9D-6A2DF4FF822B}">
      <dsp:nvSpPr>
        <dsp:cNvPr id="0" name=""/>
        <dsp:cNvSpPr/>
      </dsp:nvSpPr>
      <dsp:spPr>
        <a:xfrm rot="5400000">
          <a:off x="2975493" y="445887"/>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2975493" y="445887"/>
        <a:ext cx="140730" cy="164628"/>
      </dsp:txXfrm>
    </dsp:sp>
    <dsp:sp modelId="{D6D0825E-AECA-4E7E-BC26-07C3FDC9DAE2}">
      <dsp:nvSpPr>
        <dsp:cNvPr id="0" name=""/>
        <dsp:cNvSpPr/>
      </dsp:nvSpPr>
      <dsp:spPr>
        <a:xfrm>
          <a:off x="2257000" y="664948"/>
          <a:ext cx="1577716"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고주파 열처리</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257000" y="664948"/>
        <a:ext cx="1577716" cy="398294"/>
      </dsp:txXfrm>
    </dsp:sp>
    <dsp:sp modelId="{345B0AFE-8C91-4004-B4B6-8C48C8CF12B6}">
      <dsp:nvSpPr>
        <dsp:cNvPr id="0" name=""/>
        <dsp:cNvSpPr/>
      </dsp:nvSpPr>
      <dsp:spPr>
        <a:xfrm rot="10800000">
          <a:off x="2057853" y="781781"/>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rot="10800000">
        <a:off x="2057853" y="781781"/>
        <a:ext cx="140730" cy="164628"/>
      </dsp:txXfrm>
    </dsp:sp>
    <dsp:sp modelId="{41EF45C3-8D17-4C7F-BFF8-1840117BB727}">
      <dsp:nvSpPr>
        <dsp:cNvPr id="0" name=""/>
        <dsp:cNvSpPr/>
      </dsp:nvSpPr>
      <dsp:spPr>
        <a:xfrm>
          <a:off x="413754" y="664948"/>
          <a:ext cx="1577716"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MCT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13754" y="664948"/>
        <a:ext cx="1577716" cy="398294"/>
      </dsp:txXfrm>
    </dsp:sp>
    <dsp:sp modelId="{6D39EEE3-FC43-4659-AF4F-7A65B877DAA0}">
      <dsp:nvSpPr>
        <dsp:cNvPr id="0" name=""/>
        <dsp:cNvSpPr/>
      </dsp:nvSpPr>
      <dsp:spPr>
        <a:xfrm rot="5400000">
          <a:off x="1132247" y="1109710"/>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1132247" y="1109710"/>
        <a:ext cx="140730" cy="164628"/>
      </dsp:txXfrm>
    </dsp:sp>
    <dsp:sp modelId="{3FC2506A-11BA-4120-AC4B-2988A645CBCF}">
      <dsp:nvSpPr>
        <dsp:cNvPr id="0" name=""/>
        <dsp:cNvSpPr/>
      </dsp:nvSpPr>
      <dsp:spPr>
        <a:xfrm>
          <a:off x="413754" y="1328772"/>
          <a:ext cx="1577716" cy="398294"/>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연마</a:t>
          </a:r>
          <a:r>
            <a:rPr lang="en-US" altLang="ko-KR" sz="1200" b="1" i="1" kern="12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altLang="ko-KR" sz="1200" b="1" i="1" kern="12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ko-KR" altLang="en-US" sz="1200" b="1" i="1" kern="1200"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폴리싱</a:t>
          </a:r>
          <a:endParaRPr lang="ko-KR" altLang="en-US" sz="1200" b="1" i="1" kern="12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dsp:txBody>
      <dsp:txXfrm>
        <a:off x="413754" y="1328772"/>
        <a:ext cx="1577716" cy="39829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9AA8DD-7EC1-4677-899E-E5ABFA272B24}">
      <dsp:nvSpPr>
        <dsp:cNvPr id="0" name=""/>
        <dsp:cNvSpPr/>
      </dsp:nvSpPr>
      <dsp:spPr>
        <a:xfrm>
          <a:off x="467385" y="1125"/>
          <a:ext cx="1548840" cy="398294"/>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단조</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67385" y="1125"/>
        <a:ext cx="1548840" cy="398294"/>
      </dsp:txXfrm>
    </dsp:sp>
    <dsp:sp modelId="{AB67CEC5-F6BF-4C2D-A979-320DB5B0E756}">
      <dsp:nvSpPr>
        <dsp:cNvPr id="0" name=""/>
        <dsp:cNvSpPr/>
      </dsp:nvSpPr>
      <dsp:spPr>
        <a:xfrm>
          <a:off x="2069195" y="117958"/>
          <a:ext cx="127611"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069195" y="117958"/>
        <a:ext cx="127611" cy="164628"/>
      </dsp:txXfrm>
    </dsp:sp>
    <dsp:sp modelId="{39F879C7-20C1-49AA-BD62-8386B8ABA4A8}">
      <dsp:nvSpPr>
        <dsp:cNvPr id="0" name=""/>
        <dsp:cNvSpPr/>
      </dsp:nvSpPr>
      <dsp:spPr>
        <a:xfrm>
          <a:off x="2257000" y="1125"/>
          <a:ext cx="1548840" cy="39829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열처리</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257000" y="1125"/>
        <a:ext cx="1548840" cy="398294"/>
      </dsp:txXfrm>
    </dsp:sp>
    <dsp:sp modelId="{3D907285-7627-422E-913A-F5DE253FD402}">
      <dsp:nvSpPr>
        <dsp:cNvPr id="0" name=""/>
        <dsp:cNvSpPr/>
      </dsp:nvSpPr>
      <dsp:spPr>
        <a:xfrm rot="5400000">
          <a:off x="2961055" y="445887"/>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latinLnBrk="1">
            <a:lnSpc>
              <a:spcPct val="90000"/>
            </a:lnSpc>
            <a:spcBef>
              <a:spcPct val="0"/>
            </a:spcBef>
            <a:spcAft>
              <a:spcPct val="35000"/>
            </a:spcAft>
          </a:pPr>
          <a:endParaRPr lang="ko-KR" altLang="en-US" sz="500" kern="1200" dirty="0"/>
        </a:p>
      </dsp:txBody>
      <dsp:txXfrm rot="5400000">
        <a:off x="2961055" y="445887"/>
        <a:ext cx="140730" cy="164628"/>
      </dsp:txXfrm>
    </dsp:sp>
    <dsp:sp modelId="{68477DB8-CA5D-462D-B14A-705DD8C5788F}">
      <dsp:nvSpPr>
        <dsp:cNvPr id="0" name=""/>
        <dsp:cNvSpPr/>
      </dsp:nvSpPr>
      <dsp:spPr>
        <a:xfrm>
          <a:off x="2257000" y="664948"/>
          <a:ext cx="1548840"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CNC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257000" y="664948"/>
        <a:ext cx="1548840" cy="398294"/>
      </dsp:txXfrm>
    </dsp:sp>
    <dsp:sp modelId="{734602CE-73E9-4951-AD9D-6A2DF4FF822B}">
      <dsp:nvSpPr>
        <dsp:cNvPr id="0" name=""/>
        <dsp:cNvSpPr/>
      </dsp:nvSpPr>
      <dsp:spPr>
        <a:xfrm rot="10800000">
          <a:off x="2057853" y="781781"/>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rot="10800000">
        <a:off x="2057853" y="781781"/>
        <a:ext cx="140730" cy="164628"/>
      </dsp:txXfrm>
    </dsp:sp>
    <dsp:sp modelId="{D6D0825E-AECA-4E7E-BC26-07C3FDC9DAE2}">
      <dsp:nvSpPr>
        <dsp:cNvPr id="0" name=""/>
        <dsp:cNvSpPr/>
      </dsp:nvSpPr>
      <dsp:spPr>
        <a:xfrm>
          <a:off x="442631" y="664948"/>
          <a:ext cx="1548840"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en-US" altLang="ko-KR" sz="1200" b="1" i="1" kern="1200" dirty="0" smtClean="0">
              <a:effectLst>
                <a:outerShdw blurRad="38100" dist="38100" dir="2700000" algn="tl">
                  <a:srgbClr val="000000">
                    <a:alpha val="43137"/>
                  </a:srgbClr>
                </a:outerShdw>
              </a:effectLst>
              <a:latin typeface="Arial" pitchFamily="34" charset="0"/>
              <a:cs typeface="Arial" pitchFamily="34" charset="0"/>
            </a:rPr>
            <a:t>MCT </a:t>
          </a:r>
          <a:r>
            <a:rPr lang="ko-KR" altLang="en-US" sz="1200" b="1" i="1" kern="1200" dirty="0" smtClean="0">
              <a:effectLst>
                <a:outerShdw blurRad="38100" dist="38100" dir="2700000" algn="tl">
                  <a:srgbClr val="000000">
                    <a:alpha val="43137"/>
                  </a:srgbClr>
                </a:outerShdw>
              </a:effectLst>
              <a:latin typeface="Arial" pitchFamily="34" charset="0"/>
              <a:cs typeface="Arial" pitchFamily="34" charset="0"/>
            </a:rPr>
            <a:t>가공</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42631" y="664948"/>
        <a:ext cx="1548840" cy="398294"/>
      </dsp:txXfrm>
    </dsp:sp>
    <dsp:sp modelId="{345B0AFE-8C91-4004-B4B6-8C48C8CF12B6}">
      <dsp:nvSpPr>
        <dsp:cNvPr id="0" name=""/>
        <dsp:cNvSpPr/>
      </dsp:nvSpPr>
      <dsp:spPr>
        <a:xfrm rot="5400000">
          <a:off x="1146685" y="1109710"/>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1146685" y="1109710"/>
        <a:ext cx="140730" cy="164628"/>
      </dsp:txXfrm>
    </dsp:sp>
    <dsp:sp modelId="{41EF45C3-8D17-4C7F-BFF8-1840117BB727}">
      <dsp:nvSpPr>
        <dsp:cNvPr id="0" name=""/>
        <dsp:cNvSpPr/>
      </dsp:nvSpPr>
      <dsp:spPr>
        <a:xfrm>
          <a:off x="442631" y="1328772"/>
          <a:ext cx="1548840" cy="398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err="1" smtClean="0">
              <a:effectLst>
                <a:outerShdw blurRad="38100" dist="38100" dir="2700000" algn="tl">
                  <a:srgbClr val="000000">
                    <a:alpha val="43137"/>
                  </a:srgbClr>
                </a:outerShdw>
              </a:effectLst>
              <a:latin typeface="Arial" pitchFamily="34" charset="0"/>
              <a:cs typeface="Arial" pitchFamily="34" charset="0"/>
            </a:rPr>
            <a:t>마킹</a:t>
          </a: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442631" y="1328772"/>
        <a:ext cx="1548840" cy="398294"/>
      </dsp:txXfrm>
    </dsp:sp>
    <dsp:sp modelId="{6D39EEE3-FC43-4659-AF4F-7A65B877DAA0}">
      <dsp:nvSpPr>
        <dsp:cNvPr id="0" name=""/>
        <dsp:cNvSpPr/>
      </dsp:nvSpPr>
      <dsp:spPr>
        <a:xfrm>
          <a:off x="2049887" y="1445605"/>
          <a:ext cx="140730" cy="164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latinLnBrk="1">
            <a:lnSpc>
              <a:spcPct val="90000"/>
            </a:lnSpc>
            <a:spcBef>
              <a:spcPct val="0"/>
            </a:spcBef>
            <a:spcAft>
              <a:spcPct val="35000"/>
            </a:spcAft>
          </a:pPr>
          <a:endParaRPr lang="ko-KR" altLang="en-US" sz="1200" b="1" i="1" kern="1200" dirty="0">
            <a:effectLst>
              <a:outerShdw blurRad="38100" dist="38100" dir="2700000" algn="tl">
                <a:srgbClr val="000000">
                  <a:alpha val="43137"/>
                </a:srgbClr>
              </a:outerShdw>
            </a:effectLst>
            <a:latin typeface="Arial" pitchFamily="34" charset="0"/>
            <a:cs typeface="Arial" pitchFamily="34" charset="0"/>
          </a:endParaRPr>
        </a:p>
      </dsp:txBody>
      <dsp:txXfrm>
        <a:off x="2049887" y="1445605"/>
        <a:ext cx="140730" cy="164628"/>
      </dsp:txXfrm>
    </dsp:sp>
    <dsp:sp modelId="{3FC2506A-11BA-4120-AC4B-2988A645CBCF}">
      <dsp:nvSpPr>
        <dsp:cNvPr id="0" name=""/>
        <dsp:cNvSpPr/>
      </dsp:nvSpPr>
      <dsp:spPr>
        <a:xfrm>
          <a:off x="2257000" y="1328772"/>
          <a:ext cx="1548840" cy="39829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latinLnBrk="1">
            <a:lnSpc>
              <a:spcPct val="90000"/>
            </a:lnSpc>
            <a:spcBef>
              <a:spcPct val="0"/>
            </a:spcBef>
            <a:spcAft>
              <a:spcPct val="35000"/>
            </a:spcAft>
          </a:pPr>
          <a:r>
            <a:rPr lang="ko-KR" altLang="en-US" sz="1200" b="1" i="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세척</a:t>
          </a:r>
          <a:endParaRPr lang="ko-KR" altLang="en-US" sz="1200" b="1" i="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2257000" y="1328772"/>
        <a:ext cx="1548840" cy="3982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328A0-EA39-46D2-A700-C00BDE77F15F}" type="datetimeFigureOut">
              <a:rPr lang="ko-KR" altLang="en-US" smtClean="0"/>
              <a:pPr/>
              <a:t>2013-04-01</a:t>
            </a:fld>
            <a:endParaRPr lang="ko-KR" altLang="en-US" dirty="0"/>
          </a:p>
        </p:txBody>
      </p:sp>
      <p:sp>
        <p:nvSpPr>
          <p:cNvPr id="4" name="슬라이드 이미지 개체 틀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69D23-9548-44E3-8339-CEFBA08DCD6C}" type="slidenum">
              <a:rPr lang="ko-KR" altLang="en-US" smtClean="0"/>
              <a:pPr/>
              <a:t>‹#›</a:t>
            </a:fld>
            <a:endParaRPr lang="ko-KR" altLang="en-US" dirty="0"/>
          </a:p>
        </p:txBody>
      </p:sp>
    </p:spTree>
  </p:cSld>
  <p:clrMap bg1="lt1" tx1="dk1" bg2="lt2" tx2="dk2" accent1="accent1" accent2="accent2" accent3="accent3" accent4="accent4" accent5="accent5" accent6="accent6" hlink="hlink" folHlink="folHlink"/>
  <p:notesStyle>
    <a:lvl1pPr marL="0" algn="l" defTabSz="879152" rtl="0" eaLnBrk="1" latinLnBrk="1" hangingPunct="1">
      <a:defRPr sz="1100" kern="1200">
        <a:solidFill>
          <a:schemeClr val="tx1"/>
        </a:solidFill>
        <a:latin typeface="+mn-lt"/>
        <a:ea typeface="+mn-ea"/>
        <a:cs typeface="+mn-cs"/>
      </a:defRPr>
    </a:lvl1pPr>
    <a:lvl2pPr marL="439576" algn="l" defTabSz="879152" rtl="0" eaLnBrk="1" latinLnBrk="1" hangingPunct="1">
      <a:defRPr sz="1100" kern="1200">
        <a:solidFill>
          <a:schemeClr val="tx1"/>
        </a:solidFill>
        <a:latin typeface="+mn-lt"/>
        <a:ea typeface="+mn-ea"/>
        <a:cs typeface="+mn-cs"/>
      </a:defRPr>
    </a:lvl2pPr>
    <a:lvl3pPr marL="879152" algn="l" defTabSz="879152" rtl="0" eaLnBrk="1" latinLnBrk="1" hangingPunct="1">
      <a:defRPr sz="1100" kern="1200">
        <a:solidFill>
          <a:schemeClr val="tx1"/>
        </a:solidFill>
        <a:latin typeface="+mn-lt"/>
        <a:ea typeface="+mn-ea"/>
        <a:cs typeface="+mn-cs"/>
      </a:defRPr>
    </a:lvl3pPr>
    <a:lvl4pPr marL="1318728" algn="l" defTabSz="879152" rtl="0" eaLnBrk="1" latinLnBrk="1" hangingPunct="1">
      <a:defRPr sz="1100" kern="1200">
        <a:solidFill>
          <a:schemeClr val="tx1"/>
        </a:solidFill>
        <a:latin typeface="+mn-lt"/>
        <a:ea typeface="+mn-ea"/>
        <a:cs typeface="+mn-cs"/>
      </a:defRPr>
    </a:lvl4pPr>
    <a:lvl5pPr marL="1758303" algn="l" defTabSz="879152" rtl="0" eaLnBrk="1" latinLnBrk="1" hangingPunct="1">
      <a:defRPr sz="1100" kern="1200">
        <a:solidFill>
          <a:schemeClr val="tx1"/>
        </a:solidFill>
        <a:latin typeface="+mn-lt"/>
        <a:ea typeface="+mn-ea"/>
        <a:cs typeface="+mn-cs"/>
      </a:defRPr>
    </a:lvl5pPr>
    <a:lvl6pPr marL="2197879" algn="l" defTabSz="879152" rtl="0" eaLnBrk="1" latinLnBrk="1" hangingPunct="1">
      <a:defRPr sz="1100" kern="1200">
        <a:solidFill>
          <a:schemeClr val="tx1"/>
        </a:solidFill>
        <a:latin typeface="+mn-lt"/>
        <a:ea typeface="+mn-ea"/>
        <a:cs typeface="+mn-cs"/>
      </a:defRPr>
    </a:lvl6pPr>
    <a:lvl7pPr marL="2637455" algn="l" defTabSz="879152" rtl="0" eaLnBrk="1" latinLnBrk="1" hangingPunct="1">
      <a:defRPr sz="1100" kern="1200">
        <a:solidFill>
          <a:schemeClr val="tx1"/>
        </a:solidFill>
        <a:latin typeface="+mn-lt"/>
        <a:ea typeface="+mn-ea"/>
        <a:cs typeface="+mn-cs"/>
      </a:defRPr>
    </a:lvl7pPr>
    <a:lvl8pPr marL="3077031" algn="l" defTabSz="879152" rtl="0" eaLnBrk="1" latinLnBrk="1" hangingPunct="1">
      <a:defRPr sz="1100" kern="1200">
        <a:solidFill>
          <a:schemeClr val="tx1"/>
        </a:solidFill>
        <a:latin typeface="+mn-lt"/>
        <a:ea typeface="+mn-ea"/>
        <a:cs typeface="+mn-cs"/>
      </a:defRPr>
    </a:lvl8pPr>
    <a:lvl9pPr marL="3516607" algn="l" defTabSz="879152" rtl="0" eaLnBrk="1" latinLnBrk="1"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endParaRPr lang="en-US" altLang="ko-KR" sz="1100" kern="1200" smtClean="0">
              <a:solidFill>
                <a:schemeClr val="tx1"/>
              </a:solidFill>
              <a:latin typeface="+mn-lt"/>
              <a:ea typeface="+mn-ea"/>
              <a:cs typeface="+mn-cs"/>
            </a:endParaRPr>
          </a:p>
          <a:p>
            <a:pPr latinLnBrk="1"/>
            <a:endParaRPr lang="en-US" altLang="ko-KR" sz="1100" kern="1200" smtClean="0">
              <a:solidFill>
                <a:schemeClr val="tx1"/>
              </a:solidFill>
              <a:latin typeface="+mn-lt"/>
              <a:ea typeface="+mn-ea"/>
              <a:cs typeface="+mn-cs"/>
            </a:endParaRPr>
          </a:p>
          <a:p>
            <a:pPr latinLnBrk="1"/>
            <a:endParaRPr lang="en-US" altLang="ko-KR" sz="1100" kern="1200" dirty="0" smtClean="0">
              <a:solidFill>
                <a:schemeClr val="tx1"/>
              </a:solidFill>
              <a:latin typeface="+mn-lt"/>
              <a:ea typeface="+mn-ea"/>
              <a:cs typeface="+mn-cs"/>
            </a:endParaRPr>
          </a:p>
          <a:p>
            <a:pPr latinLnBrk="1"/>
            <a:endParaRPr lang="en-US" altLang="ko-KR" sz="1100" kern="1200" dirty="0" smtClean="0">
              <a:solidFill>
                <a:schemeClr val="tx1"/>
              </a:solidFill>
              <a:latin typeface="+mn-lt"/>
              <a:ea typeface="+mn-ea"/>
              <a:cs typeface="+mn-cs"/>
            </a:endParaRPr>
          </a:p>
          <a:p>
            <a:pPr latinLnBrk="1"/>
            <a:endParaRPr lang="en-US" altLang="ko-KR" sz="1100" kern="1200" dirty="0" smtClean="0">
              <a:solidFill>
                <a:schemeClr val="tx1"/>
              </a:solidFill>
              <a:latin typeface="+mn-lt"/>
              <a:ea typeface="+mn-ea"/>
              <a:cs typeface="+mn-cs"/>
            </a:endParaRPr>
          </a:p>
          <a:p>
            <a:pPr latinLnBrk="1"/>
            <a:r>
              <a:rPr lang="en-US" altLang="ko-KR" sz="1100" kern="1200" dirty="0" smtClean="0">
                <a:solidFill>
                  <a:schemeClr val="tx1"/>
                </a:solidFill>
                <a:latin typeface="+mn-lt"/>
                <a:ea typeface="+mn-ea"/>
                <a:cs typeface="+mn-cs"/>
              </a:rPr>
              <a:t>We welcome your visiting and Thank you for sharing your time to listen to our presentation.</a:t>
            </a:r>
            <a:endParaRPr lang="ko-KR" altLang="ko-KR" sz="1100" kern="1200" dirty="0" smtClean="0">
              <a:solidFill>
                <a:schemeClr val="tx1"/>
              </a:solidFill>
              <a:latin typeface="+mn-lt"/>
              <a:ea typeface="+mn-ea"/>
              <a:cs typeface="+mn-cs"/>
            </a:endParaRPr>
          </a:p>
          <a:p>
            <a:pPr latinLnBrk="1"/>
            <a:r>
              <a:rPr lang="en-US" altLang="ko-KR" sz="1100" kern="1200" dirty="0" smtClean="0">
                <a:solidFill>
                  <a:schemeClr val="tx1"/>
                </a:solidFill>
                <a:latin typeface="+mn-lt"/>
                <a:ea typeface="+mn-ea"/>
                <a:cs typeface="+mn-cs"/>
              </a:rPr>
              <a:t>from now on, </a:t>
            </a:r>
            <a:r>
              <a:rPr lang="en-US" altLang="ko-KR" sz="1100" kern="1200" dirty="0" err="1" smtClean="0">
                <a:solidFill>
                  <a:schemeClr val="tx1"/>
                </a:solidFill>
                <a:latin typeface="+mn-lt"/>
                <a:ea typeface="+mn-ea"/>
                <a:cs typeface="+mn-cs"/>
              </a:rPr>
              <a:t>i</a:t>
            </a:r>
            <a:r>
              <a:rPr lang="ko-KR" altLang="ko-KR" sz="1100" kern="1200" dirty="0" smtClean="0">
                <a:solidFill>
                  <a:schemeClr val="tx1"/>
                </a:solidFill>
                <a:latin typeface="+mn-lt"/>
                <a:ea typeface="+mn-ea"/>
                <a:cs typeface="+mn-cs"/>
              </a:rPr>
              <a:t>‘</a:t>
            </a:r>
            <a:r>
              <a:rPr lang="en-US" altLang="ko-KR" sz="1100" kern="1200" dirty="0" smtClean="0">
                <a:solidFill>
                  <a:schemeClr val="tx1"/>
                </a:solidFill>
                <a:latin typeface="+mn-lt"/>
                <a:ea typeface="+mn-ea"/>
                <a:cs typeface="+mn-cs"/>
              </a:rPr>
              <a:t>m going to introduce our company. </a:t>
            </a:r>
            <a:endParaRPr lang="ko-KR" altLang="ko-KR" sz="1100" kern="1200" dirty="0" smtClean="0">
              <a:solidFill>
                <a:schemeClr val="tx1"/>
              </a:solidFill>
              <a:latin typeface="+mn-lt"/>
              <a:ea typeface="+mn-ea"/>
              <a:cs typeface="+mn-cs"/>
            </a:endParaRPr>
          </a:p>
          <a:p>
            <a:pPr latinLnBrk="1"/>
            <a:r>
              <a:rPr lang="en-US" altLang="ko-KR" sz="1100" kern="1200" dirty="0" smtClean="0">
                <a:solidFill>
                  <a:schemeClr val="tx1"/>
                </a:solidFill>
                <a:latin typeface="+mn-lt"/>
                <a:ea typeface="+mn-ea"/>
                <a:cs typeface="+mn-cs"/>
              </a:rPr>
              <a:t>Our vision is to be a Integrated Precision Machining Supplier in Global Automotive Industry. This is our target.</a:t>
            </a:r>
            <a:endParaRPr lang="ko-KR" altLang="ko-KR" sz="1100" kern="1200" dirty="0" smtClean="0">
              <a:solidFill>
                <a:schemeClr val="tx1"/>
              </a:solidFill>
              <a:latin typeface="+mn-lt"/>
              <a:ea typeface="+mn-ea"/>
              <a:cs typeface="+mn-cs"/>
            </a:endParaRPr>
          </a:p>
          <a:p>
            <a:pPr latinLnBrk="1"/>
            <a:r>
              <a:rPr lang="en-US" altLang="ko-KR" sz="1100" kern="1200" dirty="0" smtClean="0">
                <a:solidFill>
                  <a:schemeClr val="tx1"/>
                </a:solidFill>
                <a:latin typeface="+mn-lt"/>
                <a:ea typeface="+mn-ea"/>
                <a:cs typeface="+mn-cs"/>
              </a:rPr>
              <a:t>This yellow building is office </a:t>
            </a:r>
            <a:r>
              <a:rPr lang="en-US" altLang="ko-KR" sz="1100" kern="1200" dirty="0" err="1" smtClean="0">
                <a:solidFill>
                  <a:schemeClr val="tx1"/>
                </a:solidFill>
                <a:latin typeface="+mn-lt"/>
                <a:ea typeface="+mn-ea"/>
                <a:cs typeface="+mn-cs"/>
              </a:rPr>
              <a:t>buliding</a:t>
            </a:r>
            <a:r>
              <a:rPr lang="en-US" altLang="ko-KR" sz="1100" kern="1200" dirty="0" smtClean="0">
                <a:solidFill>
                  <a:schemeClr val="tx1"/>
                </a:solidFill>
                <a:latin typeface="+mn-lt"/>
                <a:ea typeface="+mn-ea"/>
                <a:cs typeface="+mn-cs"/>
              </a:rPr>
              <a:t>. In the first floor there are inspection room, tooling room. Second floor left side is office</a:t>
            </a:r>
            <a:endParaRPr lang="ko-KR" altLang="ko-KR" sz="1100" kern="1200" dirty="0" smtClean="0">
              <a:solidFill>
                <a:schemeClr val="tx1"/>
              </a:solidFill>
              <a:latin typeface="+mn-lt"/>
              <a:ea typeface="+mn-ea"/>
              <a:cs typeface="+mn-cs"/>
            </a:endParaRPr>
          </a:p>
          <a:p>
            <a:pPr latinLnBrk="1"/>
            <a:r>
              <a:rPr lang="en-US" altLang="ko-KR" sz="1100" kern="1200" dirty="0" smtClean="0">
                <a:solidFill>
                  <a:schemeClr val="tx1"/>
                </a:solidFill>
                <a:latin typeface="+mn-lt"/>
                <a:ea typeface="+mn-ea"/>
                <a:cs typeface="+mn-cs"/>
              </a:rPr>
              <a:t>Right side is cafeteria, Third floor is President room, fitness center and dormitory. </a:t>
            </a:r>
            <a:endParaRPr lang="ko-KR" altLang="ko-KR" sz="1100" kern="1200" dirty="0" smtClean="0">
              <a:solidFill>
                <a:schemeClr val="tx1"/>
              </a:solidFill>
              <a:latin typeface="+mn-lt"/>
              <a:ea typeface="+mn-ea"/>
              <a:cs typeface="+mn-cs"/>
            </a:endParaRPr>
          </a:p>
          <a:p>
            <a:pPr latinLnBrk="1"/>
            <a:r>
              <a:rPr lang="en-US" altLang="ko-KR" sz="1100" kern="1200" dirty="0" smtClean="0">
                <a:solidFill>
                  <a:schemeClr val="tx1"/>
                </a:solidFill>
                <a:latin typeface="+mn-lt"/>
                <a:ea typeface="+mn-ea"/>
                <a:cs typeface="+mn-cs"/>
              </a:rPr>
              <a:t>Gray building is plant building. Production line in the middle area and in the end warehouse. </a:t>
            </a:r>
            <a:endParaRPr lang="ko-KR" altLang="ko-KR" sz="1100" kern="1200" dirty="0" smtClean="0">
              <a:solidFill>
                <a:schemeClr val="tx1"/>
              </a:solidFill>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a:t>
            </a:fld>
            <a:endParaRPr lang="ko-K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879152" rtl="0" eaLnBrk="1" fontAlgn="auto" latinLnBrk="1" hangingPunct="1">
              <a:lnSpc>
                <a:spcPct val="100000"/>
              </a:lnSpc>
              <a:spcBef>
                <a:spcPts val="0"/>
              </a:spcBef>
              <a:spcAft>
                <a:spcPts val="0"/>
              </a:spcAft>
              <a:buClrTx/>
              <a:buSzTx/>
              <a:buFontTx/>
              <a:buNone/>
              <a:tabLst/>
              <a:defRPr/>
            </a:pPr>
            <a:r>
              <a:rPr lang="en-US" altLang="ko-KR" dirty="0" smtClean="0"/>
              <a:t>Input shaft consists of Turning, drilling, side end milling, burnishing, </a:t>
            </a:r>
            <a:r>
              <a:rPr lang="en-US" altLang="ko-KR" dirty="0" err="1" smtClean="0"/>
              <a:t>deburring</a:t>
            </a:r>
            <a:r>
              <a:rPr lang="en-US" altLang="ko-KR" baseline="0" dirty="0" smtClean="0"/>
              <a:t> and washing</a:t>
            </a:r>
            <a:endParaRPr lang="en-US" altLang="ko-KR" dirty="0" smtClean="0"/>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dirty="0" smtClean="0"/>
              <a:t>And we are doing 100% auto</a:t>
            </a:r>
            <a:r>
              <a:rPr lang="en-US" altLang="ko-KR" baseline="0" dirty="0" smtClean="0"/>
              <a:t> inspection and Poke yoke. There are system for customer’s important dimension checking and distinguishing different parts </a:t>
            </a:r>
          </a:p>
          <a:p>
            <a:pPr marL="0" marR="0" indent="0" algn="l" defTabSz="879152"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baseline="0" dirty="0" smtClean="0"/>
              <a:t>6 </a:t>
            </a: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10</a:t>
            </a:fld>
            <a:endParaRPr lang="ko-KR"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879152" rtl="0" eaLnBrk="1" fontAlgn="auto" latinLnBrk="1" hangingPunct="1">
              <a:lnSpc>
                <a:spcPct val="100000"/>
              </a:lnSpc>
              <a:spcBef>
                <a:spcPts val="0"/>
              </a:spcBef>
              <a:spcAft>
                <a:spcPts val="0"/>
              </a:spcAft>
              <a:buClrTx/>
              <a:buSzTx/>
              <a:buFontTx/>
              <a:buNone/>
              <a:tabLst/>
              <a:defRPr/>
            </a:pPr>
            <a:r>
              <a:rPr lang="en-US" altLang="ko-KR" dirty="0" smtClean="0"/>
              <a:t>And</a:t>
            </a:r>
            <a:r>
              <a:rPr lang="en-US" altLang="ko-KR" b="0" i="0" dirty="0" smtClean="0"/>
              <a:t> </a:t>
            </a:r>
            <a:r>
              <a:rPr lang="en-US" altLang="ko-KR" sz="1100" b="0" i="0" dirty="0" smtClean="0">
                <a:solidFill>
                  <a:schemeClr val="bg1"/>
                </a:solidFill>
                <a:latin typeface="Arial" pitchFamily="34" charset="0"/>
                <a:cs typeface="Arial" pitchFamily="34" charset="0"/>
              </a:rPr>
              <a:t>Balance shafts module </a:t>
            </a:r>
            <a:r>
              <a:rPr lang="en-US" altLang="ko-KR" dirty="0" smtClean="0"/>
              <a:t>Housings.  Upper housing, Lower housing and Housing 1 2 3  assembly is supplied to Metaldyne Korea and end user is Hyundai Motors.  </a:t>
            </a: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dirty="0" smtClean="0"/>
              <a:t>These die casting</a:t>
            </a:r>
            <a:r>
              <a:rPr lang="en-US" altLang="ko-KR" baseline="0" dirty="0" smtClean="0"/>
              <a:t> are supplied from customer side and we are doing machining, assembly</a:t>
            </a:r>
            <a:r>
              <a:rPr lang="en-US" altLang="ko-KR" dirty="0" smtClean="0"/>
              <a:t>,</a:t>
            </a:r>
            <a:r>
              <a:rPr lang="en-US" altLang="ko-KR" baseline="0" dirty="0" smtClean="0"/>
              <a:t> </a:t>
            </a:r>
            <a:r>
              <a:rPr lang="en-US" altLang="ko-KR" dirty="0" smtClean="0"/>
              <a:t>washing and packing process. </a:t>
            </a:r>
          </a:p>
          <a:p>
            <a:pPr marL="0" marR="0" indent="0" algn="l" defTabSz="879152" rtl="0" eaLnBrk="1" fontAlgn="auto" latinLnBrk="1" hangingPunct="1">
              <a:lnSpc>
                <a:spcPct val="100000"/>
              </a:lnSpc>
              <a:spcBef>
                <a:spcPts val="0"/>
              </a:spcBef>
              <a:spcAft>
                <a:spcPts val="0"/>
              </a:spcAft>
              <a:buClrTx/>
              <a:buSzTx/>
              <a:buFontTx/>
              <a:buNone/>
              <a:tabLst/>
              <a:defRPr/>
            </a:pPr>
            <a:endParaRPr lang="en-US" altLang="ko-KR" dirty="0" smtClean="0"/>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dirty="0" smtClean="0"/>
              <a:t>6</a:t>
            </a:r>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11</a:t>
            </a:fld>
            <a:endParaRPr lang="ko-KR"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Actuator shaft for Magna power</a:t>
            </a:r>
            <a:r>
              <a:rPr lang="en-US" altLang="ko-KR" baseline="0" dirty="0" smtClean="0"/>
              <a:t> train, when we received RFQ, old process for </a:t>
            </a:r>
            <a:r>
              <a:rPr lang="en-US" altLang="ko-KR" baseline="0" dirty="0" err="1" smtClean="0"/>
              <a:t>Spline</a:t>
            </a:r>
            <a:r>
              <a:rPr lang="en-US" altLang="ko-KR" baseline="0" dirty="0" smtClean="0"/>
              <a:t> was machining type. but we suggested and developed rolling process instead of machining.</a:t>
            </a:r>
          </a:p>
          <a:p>
            <a:r>
              <a:rPr lang="en-US" altLang="ko-KR" baseline="0" dirty="0" smtClean="0"/>
              <a:t>And those were accepted. And so It could save cost. Now we are doing business over 5 years with them. And they gave many chance to attend their inquiry. And now we are supplying to 5 magna group companies and we have growing relationship with them.</a:t>
            </a:r>
          </a:p>
          <a:p>
            <a:endParaRPr lang="en-US" altLang="ko-KR" dirty="0" smtClean="0"/>
          </a:p>
          <a:p>
            <a:r>
              <a:rPr lang="en-US" altLang="ko-KR" dirty="0" smtClean="0"/>
              <a:t>6</a:t>
            </a:r>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12</a:t>
            </a:fld>
            <a:endParaRPr lang="ko-KR"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100" b="0" i="0" dirty="0" smtClean="0">
                <a:solidFill>
                  <a:schemeClr val="bg1"/>
                </a:solidFill>
                <a:latin typeface="+mn-lt"/>
                <a:cs typeface="Arial" pitchFamily="34" charset="0"/>
              </a:rPr>
              <a:t>GF6 Pump shafts to Magna-STT</a:t>
            </a:r>
            <a:r>
              <a:rPr lang="en-US" altLang="ko-KR" sz="1100" b="0" i="0" baseline="0" dirty="0" smtClean="0">
                <a:solidFill>
                  <a:schemeClr val="bg1"/>
                </a:solidFill>
                <a:latin typeface="+mn-lt"/>
                <a:cs typeface="Arial" pitchFamily="34" charset="0"/>
              </a:rPr>
              <a:t>. There are GEN II and GEN </a:t>
            </a:r>
            <a:r>
              <a:rPr lang="en-US" altLang="ko-KR" sz="1100" b="0" i="0" baseline="0" dirty="0" err="1" smtClean="0">
                <a:solidFill>
                  <a:schemeClr val="bg1"/>
                </a:solidFill>
                <a:latin typeface="+mn-lt"/>
                <a:cs typeface="Arial" pitchFamily="34" charset="0"/>
              </a:rPr>
              <a:t>lll</a:t>
            </a:r>
            <a:r>
              <a:rPr lang="en-US" altLang="ko-KR" sz="1100" b="0" i="0" baseline="0" dirty="0" smtClean="0">
                <a:solidFill>
                  <a:schemeClr val="bg1"/>
                </a:solidFill>
                <a:latin typeface="+mn-lt"/>
                <a:cs typeface="Arial" pitchFamily="34" charset="0"/>
              </a:rPr>
              <a:t> program. these are </a:t>
            </a:r>
            <a:r>
              <a:rPr lang="en-US" altLang="ko-KR" sz="1100" b="0" i="0" baseline="0" dirty="0" err="1" smtClean="0">
                <a:solidFill>
                  <a:schemeClr val="bg1"/>
                </a:solidFill>
                <a:latin typeface="+mn-lt"/>
                <a:cs typeface="Arial" pitchFamily="34" charset="0"/>
              </a:rPr>
              <a:t>runing</a:t>
            </a:r>
            <a:r>
              <a:rPr lang="en-US" altLang="ko-KR" sz="1100" b="0" i="0" baseline="0" dirty="0" smtClean="0">
                <a:solidFill>
                  <a:schemeClr val="bg1"/>
                </a:solidFill>
                <a:latin typeface="+mn-lt"/>
                <a:cs typeface="Arial" pitchFamily="34" charset="0"/>
              </a:rPr>
              <a:t> change program and at the same time, volume is increased.</a:t>
            </a:r>
          </a:p>
          <a:p>
            <a:endParaRPr lang="en-US" altLang="ko-KR" sz="1100" b="0" i="0" baseline="0" dirty="0" smtClean="0">
              <a:solidFill>
                <a:schemeClr val="bg1"/>
              </a:solidFill>
              <a:latin typeface="+mn-lt"/>
              <a:cs typeface="Arial" pitchFamily="34" charset="0"/>
            </a:endParaRPr>
          </a:p>
          <a:p>
            <a:endParaRPr lang="en-US" altLang="ko-KR" sz="1100" b="0" i="0" baseline="0" dirty="0" smtClean="0">
              <a:solidFill>
                <a:schemeClr val="bg1"/>
              </a:solidFill>
              <a:latin typeface="+mn-lt"/>
              <a:cs typeface="Arial"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13</a:t>
            </a:fld>
            <a:endParaRPr lang="ko-KR"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i="0" dirty="0" smtClean="0">
                <a:solidFill>
                  <a:schemeClr val="bg1"/>
                </a:solidFill>
                <a:latin typeface="+mn-lt"/>
                <a:cs typeface="Arial" pitchFamily="34" charset="0"/>
              </a:rPr>
              <a:t>End pieces to  </a:t>
            </a:r>
            <a:r>
              <a:rPr lang="en-US" altLang="ko-KR" sz="1100" b="0" i="0" dirty="0" err="1" smtClean="0">
                <a:solidFill>
                  <a:schemeClr val="bg1"/>
                </a:solidFill>
                <a:latin typeface="+mn-lt"/>
                <a:cs typeface="Arial" pitchFamily="34" charset="0"/>
              </a:rPr>
              <a:t>Thyssen</a:t>
            </a:r>
            <a:r>
              <a:rPr lang="en-US" altLang="ko-KR" sz="1100" b="0" i="0" dirty="0" smtClean="0">
                <a:solidFill>
                  <a:schemeClr val="bg1"/>
                </a:solidFill>
                <a:latin typeface="+mn-lt"/>
                <a:cs typeface="Arial" pitchFamily="34" charset="0"/>
              </a:rPr>
              <a:t> Krupp, located in USA, China and Germany.</a:t>
            </a: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i="0" dirty="0" smtClean="0">
                <a:solidFill>
                  <a:schemeClr val="bg1"/>
                </a:solidFill>
                <a:latin typeface="+mn-lt"/>
                <a:cs typeface="Arial" pitchFamily="34" charset="0"/>
              </a:rPr>
              <a:t>This year,</a:t>
            </a:r>
            <a:r>
              <a:rPr lang="en-US" altLang="ko-KR" sz="1100" b="0" i="0" baseline="0" dirty="0" smtClean="0">
                <a:solidFill>
                  <a:schemeClr val="bg1"/>
                </a:solidFill>
                <a:latin typeface="+mn-lt"/>
                <a:cs typeface="Arial" pitchFamily="34" charset="0"/>
              </a:rPr>
              <a:t> </a:t>
            </a:r>
            <a:r>
              <a:rPr lang="en-US" altLang="ko-KR" sz="1100" b="0" i="0" dirty="0" smtClean="0">
                <a:solidFill>
                  <a:schemeClr val="bg1"/>
                </a:solidFill>
                <a:latin typeface="+mn-lt"/>
                <a:cs typeface="Arial" pitchFamily="34" charset="0"/>
              </a:rPr>
              <a:t>They are purchasing more 15% than last year.</a:t>
            </a:r>
          </a:p>
          <a:p>
            <a:pPr marL="0" marR="0" indent="0" algn="l" defTabSz="879152" rtl="0" eaLnBrk="1" fontAlgn="auto" latinLnBrk="1" hangingPunct="1">
              <a:lnSpc>
                <a:spcPct val="100000"/>
              </a:lnSpc>
              <a:spcBef>
                <a:spcPts val="0"/>
              </a:spcBef>
              <a:spcAft>
                <a:spcPts val="0"/>
              </a:spcAft>
              <a:buClrTx/>
              <a:buSzTx/>
              <a:buFontTx/>
              <a:buNone/>
              <a:tabLst/>
              <a:defRPr/>
            </a:pPr>
            <a:endParaRPr lang="en-US" altLang="ko-KR" sz="1100" b="0" i="0" dirty="0" smtClean="0">
              <a:solidFill>
                <a:schemeClr val="bg1"/>
              </a:solidFill>
              <a:latin typeface="+mn-lt"/>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en-US" sz="1100" b="0" i="0" dirty="0" smtClean="0">
              <a:solidFill>
                <a:schemeClr val="bg1"/>
              </a:solidFill>
              <a:latin typeface="+mn-lt"/>
              <a:cs typeface="Arial"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14</a:t>
            </a:fld>
            <a:endParaRPr lang="ko-KR"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879152" rtl="0" eaLnBrk="1" fontAlgn="auto" latinLnBrk="1" hangingPunct="1">
              <a:lnSpc>
                <a:spcPct val="100000"/>
              </a:lnSpc>
              <a:spcBef>
                <a:spcPts val="0"/>
              </a:spcBef>
              <a:spcAft>
                <a:spcPts val="0"/>
              </a:spcAft>
              <a:buClrTx/>
              <a:buSzTx/>
              <a:buFontTx/>
              <a:buNone/>
              <a:tabLst/>
              <a:defRPr/>
            </a:pPr>
            <a:r>
              <a:rPr lang="en-US" altLang="ko-KR" dirty="0" smtClean="0"/>
              <a:t>Torsion bar, Rack Bush, Piston which is supplied to TRW, Korea Delphi and </a:t>
            </a:r>
            <a:r>
              <a:rPr lang="en-US" altLang="ko-KR" dirty="0" err="1" smtClean="0"/>
              <a:t>Mobis</a:t>
            </a:r>
            <a:r>
              <a:rPr lang="en-US" altLang="ko-KR" dirty="0" smtClean="0"/>
              <a:t>. </a:t>
            </a:r>
          </a:p>
          <a:p>
            <a:endParaRPr lang="ko-KR" altLang="en-US" b="1"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15</a:t>
            </a:fld>
            <a:endParaRPr lang="ko-KR"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100" b="0" i="0" dirty="0" smtClean="0">
                <a:solidFill>
                  <a:srgbClr val="000000"/>
                </a:solidFill>
                <a:effectLst>
                  <a:outerShdw blurRad="38100" dist="38100" dir="2700000" algn="tl">
                    <a:srgbClr val="C0C0C0"/>
                  </a:outerShdw>
                </a:effectLst>
                <a:latin typeface="+mn-lt"/>
                <a:cs typeface="Arial" pitchFamily="34" charset="0"/>
              </a:rPr>
              <a:t>New Launch programs</a:t>
            </a: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i="0" dirty="0" smtClean="0">
                <a:solidFill>
                  <a:schemeClr val="bg1"/>
                </a:solidFill>
                <a:latin typeface="+mn-lt"/>
                <a:cs typeface="Arial" pitchFamily="34" charset="0"/>
              </a:rPr>
              <a:t>Magna – UMG Hub for</a:t>
            </a:r>
            <a:r>
              <a:rPr lang="en-US" altLang="ko-KR" sz="1100" b="0" i="0" baseline="0" dirty="0" smtClean="0">
                <a:solidFill>
                  <a:schemeClr val="bg1"/>
                </a:solidFill>
                <a:latin typeface="+mn-lt"/>
                <a:cs typeface="Arial" pitchFamily="34" charset="0"/>
              </a:rPr>
              <a:t> </a:t>
            </a:r>
            <a:r>
              <a:rPr lang="en-US" altLang="ko-KR" sz="1100" b="0" i="0" dirty="0" err="1" smtClean="0">
                <a:solidFill>
                  <a:schemeClr val="bg1"/>
                </a:solidFill>
                <a:latin typeface="+mn-lt"/>
                <a:cs typeface="Arial" pitchFamily="34" charset="0"/>
              </a:rPr>
              <a:t>Lada</a:t>
            </a:r>
            <a:r>
              <a:rPr lang="en-US" altLang="ko-KR" sz="1100" b="0" i="0" dirty="0" smtClean="0">
                <a:solidFill>
                  <a:schemeClr val="bg1"/>
                </a:solidFill>
                <a:latin typeface="+mn-lt"/>
                <a:cs typeface="Arial" pitchFamily="34" charset="0"/>
              </a:rPr>
              <a:t> in </a:t>
            </a:r>
            <a:r>
              <a:rPr lang="en-US" altLang="ko-KR" sz="1100" b="0" i="0" dirty="0" err="1" smtClean="0">
                <a:solidFill>
                  <a:schemeClr val="bg1"/>
                </a:solidFill>
                <a:latin typeface="+mn-lt"/>
                <a:cs typeface="Arial" pitchFamily="34" charset="0"/>
              </a:rPr>
              <a:t>Rusia</a:t>
            </a:r>
            <a:r>
              <a:rPr lang="en-US" altLang="ko-KR" sz="1100" b="0" i="0" dirty="0" smtClean="0">
                <a:solidFill>
                  <a:schemeClr val="bg1"/>
                </a:solidFill>
                <a:latin typeface="+mn-lt"/>
                <a:cs typeface="Arial" pitchFamily="34" charset="0"/>
              </a:rPr>
              <a:t>,</a:t>
            </a:r>
            <a:r>
              <a:rPr lang="en-US" altLang="ko-KR" sz="1100" b="0" i="0" baseline="0" dirty="0" smtClean="0">
                <a:solidFill>
                  <a:schemeClr val="bg1"/>
                </a:solidFill>
                <a:latin typeface="+mn-lt"/>
                <a:cs typeface="Arial" pitchFamily="34" charset="0"/>
              </a:rPr>
              <a:t> We successfully </a:t>
            </a:r>
            <a:r>
              <a:rPr lang="en-US" altLang="ko-KR" sz="1100" b="0" i="0" dirty="0" smtClean="0">
                <a:solidFill>
                  <a:schemeClr val="bg1"/>
                </a:solidFill>
                <a:latin typeface="+mn-lt"/>
                <a:cs typeface="Arial" pitchFamily="34" charset="0"/>
              </a:rPr>
              <a:t>launched this program from the last</a:t>
            </a:r>
            <a:r>
              <a:rPr lang="en-US" altLang="ko-KR" sz="1100" b="0" i="0" baseline="0" dirty="0" smtClean="0">
                <a:solidFill>
                  <a:schemeClr val="bg1"/>
                </a:solidFill>
                <a:latin typeface="+mn-lt"/>
                <a:cs typeface="Arial" pitchFamily="34" charset="0"/>
              </a:rPr>
              <a:t> year and we received high score in quality and delivery.</a:t>
            </a:r>
            <a:endParaRPr lang="ko-KR" altLang="en-US" sz="1100" b="0" i="0" dirty="0" smtClean="0">
              <a:solidFill>
                <a:schemeClr val="bg1"/>
              </a:solidFill>
              <a:latin typeface="+mn-lt"/>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i="0" dirty="0" smtClean="0">
                <a:solidFill>
                  <a:schemeClr val="bg1"/>
                </a:solidFill>
                <a:latin typeface="+mn-lt"/>
                <a:cs typeface="Arial" pitchFamily="34" charset="0"/>
              </a:rPr>
              <a:t>Magna – APT Gen V pump shaft for GM Canada, even though we are supplying parts from</a:t>
            </a:r>
            <a:r>
              <a:rPr lang="en-US" altLang="ko-KR" sz="1100" b="0" i="0" baseline="0" dirty="0" smtClean="0">
                <a:solidFill>
                  <a:schemeClr val="bg1"/>
                </a:solidFill>
                <a:latin typeface="+mn-lt"/>
                <a:cs typeface="Arial" pitchFamily="34" charset="0"/>
              </a:rPr>
              <a:t> this year, recently customer suggested 80% volume increase. </a:t>
            </a: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i="0" baseline="0" dirty="0" smtClean="0">
                <a:solidFill>
                  <a:schemeClr val="bg1"/>
                </a:solidFill>
                <a:latin typeface="+mn-lt"/>
                <a:cs typeface="Arial" pitchFamily="34" charset="0"/>
              </a:rPr>
              <a:t>And we are discussing about that.</a:t>
            </a:r>
            <a:endParaRPr lang="ko-KR" altLang="en-US" sz="1100" b="0" i="0" dirty="0" smtClean="0">
              <a:solidFill>
                <a:schemeClr val="bg1"/>
              </a:solidFill>
              <a:latin typeface="+mn-lt"/>
              <a:cs typeface="Arial" pitchFamily="34" charset="0"/>
            </a:endParaRPr>
          </a:p>
          <a:p>
            <a:pPr algn="l"/>
            <a:endParaRPr lang="en-US" altLang="ko-KR" b="1" dirty="0" smtClean="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16</a:t>
            </a:fld>
            <a:endParaRPr lang="ko-KR"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i="0" dirty="0" smtClean="0">
                <a:solidFill>
                  <a:schemeClr val="tx2"/>
                </a:solidFill>
                <a:effectLst>
                  <a:outerShdw blurRad="38100" dist="38100" dir="2700000" algn="tl">
                    <a:srgbClr val="C0C0C0"/>
                  </a:outerShdw>
                </a:effectLst>
                <a:latin typeface="Arial" pitchFamily="34" charset="0"/>
                <a:cs typeface="Arial" pitchFamily="34" charset="0"/>
              </a:rPr>
              <a:t>New development programs</a:t>
            </a: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i="0" dirty="0" smtClean="0">
                <a:solidFill>
                  <a:schemeClr val="tx1"/>
                </a:solidFill>
                <a:latin typeface="Arial" pitchFamily="34" charset="0"/>
                <a:cs typeface="Arial" pitchFamily="34" charset="0"/>
              </a:rPr>
              <a:t>X26R - Pump shafts  and  </a:t>
            </a:r>
            <a:r>
              <a:rPr lang="en-US" altLang="ko-KR" sz="1100" b="0" i="0" dirty="0" smtClean="0">
                <a:solidFill>
                  <a:schemeClr val="bg1"/>
                </a:solidFill>
                <a:latin typeface="Arial" pitchFamily="34" charset="0"/>
                <a:cs typeface="Arial" pitchFamily="34" charset="0"/>
              </a:rPr>
              <a:t>Output shaft for </a:t>
            </a:r>
            <a:r>
              <a:rPr lang="en-US" altLang="ko-KR" b="0" i="0" dirty="0" smtClean="0"/>
              <a:t>GM Program</a:t>
            </a:r>
          </a:p>
          <a:p>
            <a:r>
              <a:rPr lang="ko-KR" altLang="en-US" dirty="0" smtClean="0"/>
              <a:t> </a:t>
            </a:r>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17</a:t>
            </a:fld>
            <a:endParaRPr lang="ko-KR"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 As you know this is new program for</a:t>
            </a:r>
            <a:r>
              <a:rPr lang="en-US" altLang="ko-KR" baseline="0" dirty="0" smtClean="0"/>
              <a:t> your company. </a:t>
            </a:r>
          </a:p>
          <a:p>
            <a:r>
              <a:rPr lang="en-US" altLang="ko-KR" baseline="0" dirty="0" smtClean="0"/>
              <a:t>Thank you for giving us this program and We hope we can successfully launch this program and have continuous growing business relationship with you from starting this program.</a:t>
            </a:r>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18</a:t>
            </a:fld>
            <a:endParaRPr lang="ko-KR"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R&amp;D capability, </a:t>
            </a:r>
          </a:p>
          <a:p>
            <a:r>
              <a:rPr lang="en-US" altLang="ko-KR" dirty="0" smtClean="0"/>
              <a:t>Our R&amp;D Team understand</a:t>
            </a:r>
            <a:r>
              <a:rPr lang="en-US" altLang="ko-KR" baseline="0" dirty="0" smtClean="0"/>
              <a:t> material, forging and heat treatment and other out sourcing process controls</a:t>
            </a:r>
          </a:p>
          <a:p>
            <a:r>
              <a:rPr lang="en-US" altLang="ko-KR" baseline="0" dirty="0" smtClean="0"/>
              <a:t>And GD&amp;T and exclusive machine and tool design and validation test.</a:t>
            </a:r>
          </a:p>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19</a:t>
            </a:fld>
            <a:endParaRPr lang="ko-KR"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2</a:t>
            </a:fld>
            <a:endParaRPr lang="ko-KR"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879152" rtl="0" eaLnBrk="1" fontAlgn="auto" latinLnBrk="1" hangingPunct="1">
              <a:lnSpc>
                <a:spcPct val="100000"/>
              </a:lnSpc>
              <a:spcBef>
                <a:spcPts val="0"/>
              </a:spcBef>
              <a:spcAft>
                <a:spcPts val="0"/>
              </a:spcAft>
              <a:buClrTx/>
              <a:buSzTx/>
              <a:buFontTx/>
              <a:buNone/>
              <a:tabLst/>
              <a:defRPr/>
            </a:pPr>
            <a:r>
              <a:rPr lang="en-US" altLang="ko-KR" dirty="0" smtClean="0"/>
              <a:t>Here we can see Seoul Industry</a:t>
            </a:r>
            <a:r>
              <a:rPr lang="en-US" altLang="ko-KR" dirty="0" smtClean="0">
                <a:latin typeface="Times New Roman" pitchFamily="18" charset="0"/>
              </a:rPr>
              <a:t>’</a:t>
            </a:r>
            <a:r>
              <a:rPr lang="en-US" altLang="ko-KR" dirty="0" smtClean="0"/>
              <a:t>s measuring equipments. CMM, gear measuring machine for pinion shaft,</a:t>
            </a:r>
            <a:r>
              <a:rPr lang="en-US" altLang="ko-KR" baseline="0" dirty="0" smtClean="0"/>
              <a:t> gear and also </a:t>
            </a:r>
            <a:r>
              <a:rPr lang="en-US" altLang="ko-KR" baseline="0" dirty="0" err="1" smtClean="0"/>
              <a:t>hobe</a:t>
            </a:r>
            <a:r>
              <a:rPr lang="en-US" altLang="ko-KR" baseline="0" dirty="0" smtClean="0"/>
              <a:t> cutter,</a:t>
            </a:r>
            <a:r>
              <a:rPr lang="en-US" altLang="ko-KR" dirty="0" smtClean="0"/>
              <a:t> Run out gage,</a:t>
            </a:r>
            <a:r>
              <a:rPr lang="en-US" altLang="ko-KR" baseline="0" dirty="0" smtClean="0"/>
              <a:t> phase angle inspection machine, roughness tester a</a:t>
            </a:r>
            <a:r>
              <a:rPr lang="en-US" altLang="ko-KR" dirty="0" smtClean="0"/>
              <a:t>nd p</a:t>
            </a:r>
            <a:r>
              <a:rPr lang="en-US" altLang="ko-KR" baseline="0" dirty="0" smtClean="0"/>
              <a:t>rofile measuring</a:t>
            </a:r>
            <a:r>
              <a:rPr lang="en-US" altLang="ko-KR" dirty="0" smtClean="0"/>
              <a:t> equipment. </a:t>
            </a:r>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20</a:t>
            </a:fld>
            <a:endParaRPr lang="ko-KR"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And Micro</a:t>
            </a:r>
            <a:r>
              <a:rPr lang="en-US" altLang="ko-KR" baseline="0" dirty="0" smtClean="0"/>
              <a:t> </a:t>
            </a:r>
            <a:r>
              <a:rPr lang="en-US" altLang="ko-KR" dirty="0" smtClean="0"/>
              <a:t>Vickers,</a:t>
            </a:r>
            <a:r>
              <a:rPr lang="en-US" altLang="ko-KR" baseline="0" dirty="0" smtClean="0"/>
              <a:t> cleanliness tester and polishing equipment</a:t>
            </a:r>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21</a:t>
            </a:fld>
            <a:endParaRPr lang="ko-KR"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879152" rtl="0" eaLnBrk="1" fontAlgn="auto" latinLnBrk="1" hangingPunct="1">
              <a:lnSpc>
                <a:spcPct val="100000"/>
              </a:lnSpc>
              <a:spcBef>
                <a:spcPts val="0"/>
              </a:spcBef>
              <a:spcAft>
                <a:spcPts val="0"/>
              </a:spcAft>
              <a:buClrTx/>
              <a:buSzTx/>
              <a:buFontTx/>
              <a:buNone/>
              <a:tabLst/>
              <a:defRPr/>
            </a:pPr>
            <a:r>
              <a:rPr lang="en-US" altLang="ko-KR" dirty="0" smtClean="0"/>
              <a:t>These</a:t>
            </a:r>
            <a:r>
              <a:rPr lang="en-US" altLang="ko-KR" baseline="0" dirty="0" smtClean="0"/>
              <a:t> are f</a:t>
            </a:r>
            <a:r>
              <a:rPr lang="en-US" altLang="ko-KR" dirty="0" smtClean="0"/>
              <a:t>ull automatic measuring machines in production line. </a:t>
            </a:r>
            <a:r>
              <a:rPr lang="en-US" altLang="ko-KR" sz="1100" b="0" i="0" kern="1200" dirty="0" smtClean="0">
                <a:solidFill>
                  <a:schemeClr val="tx1"/>
                </a:solidFill>
                <a:latin typeface="+mn-lt"/>
                <a:ea typeface="+mn-ea"/>
                <a:cs typeface="+mn-cs"/>
              </a:rPr>
              <a:t>We have auto</a:t>
            </a:r>
            <a:r>
              <a:rPr lang="en-US" altLang="ko-KR" sz="1100" b="0" i="0" kern="1200" baseline="0" dirty="0" smtClean="0">
                <a:solidFill>
                  <a:schemeClr val="tx1"/>
                </a:solidFill>
                <a:latin typeface="+mn-lt"/>
                <a:ea typeface="+mn-ea"/>
                <a:cs typeface="+mn-cs"/>
              </a:rPr>
              <a:t> inspection machines f</a:t>
            </a:r>
            <a:r>
              <a:rPr lang="en-US" altLang="ko-KR" dirty="0" smtClean="0"/>
              <a:t>or Input shaft,</a:t>
            </a:r>
            <a:r>
              <a:rPr lang="en-US" altLang="ko-KR" baseline="0" dirty="0" smtClean="0"/>
              <a:t> end piece, intermediate shaft, GF6 Shaft and </a:t>
            </a:r>
            <a:r>
              <a:rPr lang="en-US" altLang="ko-KR" baseline="0" dirty="0" err="1" smtClean="0"/>
              <a:t>Autuator</a:t>
            </a:r>
            <a:r>
              <a:rPr lang="en-US" altLang="ko-KR" baseline="0" dirty="0" smtClean="0"/>
              <a:t> shaft</a:t>
            </a: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i="0" kern="1200" baseline="0" dirty="0" smtClean="0">
                <a:solidFill>
                  <a:schemeClr val="tx1"/>
                </a:solidFill>
                <a:latin typeface="+mn-lt"/>
                <a:ea typeface="+mn-ea"/>
                <a:cs typeface="+mn-cs"/>
              </a:rPr>
              <a:t>those are customized for material character. So, we can minimize human errors and we can keep high quality levels.</a:t>
            </a: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i="0" kern="1200" baseline="0" dirty="0" smtClean="0">
                <a:solidFill>
                  <a:schemeClr val="tx1"/>
                </a:solidFill>
                <a:latin typeface="+mn-lt"/>
                <a:ea typeface="+mn-ea"/>
                <a:cs typeface="+mn-cs"/>
              </a:rPr>
              <a:t>So, customers trust our improving quality activity </a:t>
            </a:r>
            <a:r>
              <a:rPr lang="en-US" altLang="ko-KR" sz="1100" b="0" i="0" kern="1200" baseline="0" smtClean="0">
                <a:solidFill>
                  <a:schemeClr val="tx1"/>
                </a:solidFill>
                <a:latin typeface="+mn-lt"/>
                <a:ea typeface="+mn-ea"/>
                <a:cs typeface="+mn-cs"/>
              </a:rPr>
              <a:t>and giving </a:t>
            </a:r>
            <a:r>
              <a:rPr lang="en-US" altLang="ko-KR" sz="1100" b="0" i="0" kern="1200" baseline="0" dirty="0" smtClean="0">
                <a:solidFill>
                  <a:schemeClr val="tx1"/>
                </a:solidFill>
                <a:latin typeface="+mn-lt"/>
                <a:ea typeface="+mn-ea"/>
                <a:cs typeface="+mn-cs"/>
              </a:rPr>
              <a:t>new program and repeated volume increase.</a:t>
            </a: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ko-KR" sz="1100" b="0" i="0" kern="120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22</a:t>
            </a:fld>
            <a:endParaRPr lang="ko-KR"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879152" rtl="0" eaLnBrk="1" fontAlgn="auto" latinLnBrk="1" hangingPunct="1">
              <a:lnSpc>
                <a:spcPct val="100000"/>
              </a:lnSpc>
              <a:spcBef>
                <a:spcPts val="0"/>
              </a:spcBef>
              <a:spcAft>
                <a:spcPts val="0"/>
              </a:spcAft>
              <a:buClrTx/>
              <a:buSzTx/>
              <a:buFontTx/>
              <a:buNone/>
              <a:tabLst/>
              <a:defRPr/>
            </a:pPr>
            <a:endParaRPr lang="en-US" altLang="ko-KR" sz="1100" kern="1200" dirty="0" smtClean="0">
              <a:solidFill>
                <a:schemeClr val="tx1"/>
              </a:solidFill>
              <a:latin typeface="+mn-lt"/>
              <a:ea typeface="+mn-ea"/>
              <a:cs typeface="+mn-cs"/>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en-US" altLang="ko-KR" sz="1100" kern="1200" dirty="0" smtClean="0">
              <a:solidFill>
                <a:schemeClr val="tx1"/>
              </a:solidFill>
              <a:latin typeface="+mn-lt"/>
              <a:ea typeface="+mn-ea"/>
              <a:cs typeface="+mn-cs"/>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en-US" altLang="ko-KR" sz="1100" kern="1200" dirty="0" smtClean="0">
              <a:solidFill>
                <a:schemeClr val="tx1"/>
              </a:solidFill>
              <a:latin typeface="+mn-lt"/>
              <a:ea typeface="+mn-ea"/>
              <a:cs typeface="+mn-cs"/>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en-US" altLang="ko-KR" sz="1100" kern="1200" dirty="0" smtClean="0">
              <a:solidFill>
                <a:schemeClr val="tx1"/>
              </a:solidFill>
              <a:latin typeface="+mn-lt"/>
              <a:ea typeface="+mn-ea"/>
              <a:cs typeface="+mn-cs"/>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en-US" altLang="ko-KR" sz="1100" kern="1200" dirty="0" smtClean="0">
              <a:solidFill>
                <a:schemeClr val="tx1"/>
              </a:solidFill>
              <a:latin typeface="+mn-lt"/>
              <a:ea typeface="+mn-ea"/>
              <a:cs typeface="+mn-cs"/>
            </a:endParaRP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kern="1200" dirty="0" smtClean="0">
                <a:solidFill>
                  <a:schemeClr val="tx1"/>
                </a:solidFill>
                <a:latin typeface="+mn-lt"/>
                <a:ea typeface="+mn-ea"/>
                <a:cs typeface="+mn-cs"/>
              </a:rPr>
              <a:t>This is certificates, thank you for listening our presentation </a:t>
            </a:r>
            <a:endParaRPr lang="ko-KR" altLang="ko-KR" sz="1100" kern="1200" dirty="0" smtClean="0">
              <a:solidFill>
                <a:schemeClr val="tx1"/>
              </a:solidFill>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23</a:t>
            </a:fld>
            <a:endParaRPr lang="ko-K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0"/>
            <a:r>
              <a:rPr lang="en-US" altLang="ko-KR" sz="1100" b="0" i="0" kern="1200" dirty="0" smtClean="0">
                <a:solidFill>
                  <a:schemeClr val="tx1"/>
                </a:solidFill>
                <a:latin typeface="+mn-lt"/>
                <a:ea typeface="+mn-ea"/>
                <a:cs typeface="+mn-cs"/>
              </a:rPr>
              <a:t>Integrated Precision Machining Supplier</a:t>
            </a:r>
            <a:r>
              <a:rPr lang="en-US" altLang="ko-KR" sz="1100" b="0" i="0" kern="1200" baseline="0" dirty="0" smtClean="0">
                <a:solidFill>
                  <a:schemeClr val="tx1"/>
                </a:solidFill>
                <a:latin typeface="+mn-lt"/>
                <a:ea typeface="+mn-ea"/>
                <a:cs typeface="+mn-cs"/>
              </a:rPr>
              <a:t> mean </a:t>
            </a:r>
            <a:r>
              <a:rPr lang="en-US" altLang="ko-KR" sz="1100" b="0" i="0" kern="1200" dirty="0" smtClean="0">
                <a:solidFill>
                  <a:schemeClr val="tx1"/>
                </a:solidFill>
                <a:latin typeface="+mn-lt"/>
                <a:ea typeface="+mn-ea"/>
                <a:cs typeface="+mn-cs"/>
              </a:rPr>
              <a:t>Our machining parts are mad by such as Turning, Facing, Milling, Broaching, Drilling,</a:t>
            </a:r>
            <a:r>
              <a:rPr lang="en-US" altLang="ko-KR" sz="1100" b="0" i="0" kern="1200" baseline="0" dirty="0" smtClean="0">
                <a:solidFill>
                  <a:schemeClr val="tx1"/>
                </a:solidFill>
                <a:latin typeface="+mn-lt"/>
                <a:ea typeface="+mn-ea"/>
                <a:cs typeface="+mn-cs"/>
              </a:rPr>
              <a:t> Heat treatment(it is out sourcing), and Grinding, Burnishing, </a:t>
            </a:r>
            <a:r>
              <a:rPr lang="en-US" altLang="ko-KR" sz="1100" b="0" i="0" kern="1200" baseline="0" dirty="0" err="1" smtClean="0">
                <a:solidFill>
                  <a:schemeClr val="tx1"/>
                </a:solidFill>
                <a:latin typeface="+mn-lt"/>
                <a:ea typeface="+mn-ea"/>
                <a:cs typeface="+mn-cs"/>
              </a:rPr>
              <a:t>Hobbing</a:t>
            </a:r>
            <a:r>
              <a:rPr lang="en-US" altLang="ko-KR" sz="1100" b="0" i="0" kern="1200" baseline="0" dirty="0" smtClean="0">
                <a:solidFill>
                  <a:schemeClr val="tx1"/>
                </a:solidFill>
                <a:latin typeface="+mn-lt"/>
                <a:ea typeface="+mn-ea"/>
                <a:cs typeface="+mn-cs"/>
              </a:rPr>
              <a:t>, Skiving, Polishing </a:t>
            </a:r>
            <a:r>
              <a:rPr lang="en-US" altLang="ko-KR" sz="1100" b="0" i="0" kern="1200" dirty="0" smtClean="0">
                <a:solidFill>
                  <a:schemeClr val="tx1"/>
                </a:solidFill>
                <a:latin typeface="+mn-lt"/>
                <a:ea typeface="+mn-ea"/>
                <a:cs typeface="+mn-cs"/>
              </a:rPr>
              <a:t>and other machining process. </a:t>
            </a:r>
          </a:p>
          <a:p>
            <a:pPr latinLnBrk="0"/>
            <a:r>
              <a:rPr lang="en-US" altLang="ko-KR" sz="1100" b="0" i="0" kern="1200" dirty="0" smtClean="0">
                <a:solidFill>
                  <a:schemeClr val="tx1"/>
                </a:solidFill>
                <a:latin typeface="+mn-lt"/>
                <a:ea typeface="+mn-ea"/>
                <a:cs typeface="+mn-cs"/>
              </a:rPr>
              <a:t>To achieve our goal, we are improving cost competitiveness through Automated production line, Optimized Processes, Alternative process and SCM control.</a:t>
            </a:r>
          </a:p>
          <a:p>
            <a:pPr latinLnBrk="0"/>
            <a:r>
              <a:rPr lang="en-US" altLang="ko-KR" dirty="0" smtClean="0"/>
              <a:t>We are advancing R&amp;D capability, even we are machining</a:t>
            </a:r>
            <a:r>
              <a:rPr lang="en-US" altLang="ko-KR" baseline="0" dirty="0" smtClean="0"/>
              <a:t> supplier, We need to understand about material, heat treatment and other out sourcing process controls.</a:t>
            </a:r>
            <a:endParaRPr lang="en-US" altLang="ko-KR" sz="1100" b="0" i="0" kern="1200" dirty="0" smtClean="0">
              <a:solidFill>
                <a:schemeClr val="tx1"/>
              </a:solidFill>
              <a:latin typeface="+mn-lt"/>
              <a:ea typeface="+mn-ea"/>
              <a:cs typeface="+mn-cs"/>
            </a:endParaRPr>
          </a:p>
          <a:p>
            <a:pPr latinLnBrk="0"/>
            <a:r>
              <a:rPr lang="en-US" altLang="ko-KR" sz="1100" b="0" i="0" kern="1200" dirty="0" smtClean="0">
                <a:solidFill>
                  <a:schemeClr val="tx1"/>
                </a:solidFill>
                <a:latin typeface="+mn-lt"/>
                <a:ea typeface="+mn-ea"/>
                <a:cs typeface="+mn-cs"/>
              </a:rPr>
              <a:t>We have quality system Global standard TS16949 ISO14001 and SQ Mark</a:t>
            </a:r>
            <a:r>
              <a:rPr lang="en-US" altLang="ko-KR" sz="1100" b="0" i="0" kern="1200" baseline="0" dirty="0" smtClean="0">
                <a:solidFill>
                  <a:schemeClr val="tx1"/>
                </a:solidFill>
                <a:latin typeface="+mn-lt"/>
                <a:ea typeface="+mn-ea"/>
                <a:cs typeface="+mn-cs"/>
              </a:rPr>
              <a:t> for Hyundai and Kia motor.</a:t>
            </a:r>
          </a:p>
          <a:p>
            <a:endParaRPr lang="en-US" altLang="ko-KR" dirty="0" smtClean="0"/>
          </a:p>
          <a:p>
            <a:r>
              <a:rPr lang="en-US" altLang="ko-KR" dirty="0" smtClean="0"/>
              <a:t>2</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3</a:t>
            </a:fld>
            <a:endParaRPr lang="ko-K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We was established in 1985 so it</a:t>
            </a:r>
            <a:r>
              <a:rPr lang="en-US" altLang="ko-KR" dirty="0" smtClean="0">
                <a:latin typeface="Times New Roman" pitchFamily="18" charset="0"/>
              </a:rPr>
              <a:t>’</a:t>
            </a:r>
            <a:r>
              <a:rPr lang="en-US" altLang="ko-KR" dirty="0" smtClean="0"/>
              <a:t>s over 28years.  And our business motto is Harmony &amp; Creation.  We are located in </a:t>
            </a:r>
            <a:r>
              <a:rPr lang="en-US" altLang="ko-KR" dirty="0" err="1" smtClean="0"/>
              <a:t>Hwasng</a:t>
            </a:r>
            <a:r>
              <a:rPr lang="en-US" altLang="ko-KR" dirty="0" smtClean="0"/>
              <a:t> city. The</a:t>
            </a:r>
            <a:r>
              <a:rPr lang="en-US" altLang="ko-KR" baseline="0" dirty="0" smtClean="0"/>
              <a:t> </a:t>
            </a:r>
            <a:r>
              <a:rPr lang="en-US" altLang="ko-KR" dirty="0" smtClean="0"/>
              <a:t>South area from Seoul Korea capital</a:t>
            </a:r>
            <a:r>
              <a:rPr lang="en-US" altLang="ko-KR" baseline="0" dirty="0" smtClean="0"/>
              <a:t> and international airport</a:t>
            </a:r>
            <a:r>
              <a:rPr lang="en-US" altLang="ko-KR" dirty="0" smtClean="0"/>
              <a:t>. Our capital is 1.5 Mil dollars, total employees are 185 people.  About 40 for management and the balance for production.  </a:t>
            </a:r>
          </a:p>
          <a:p>
            <a:r>
              <a:rPr lang="en-US" altLang="ko-KR" dirty="0" smtClean="0"/>
              <a:t>And our last years sales revenue was 46milion dollars and this year we are expecting about 55 million dollars, which is due to mainly the new programs for Overseas.  Our land space is 250 thousand square feet and 100 thousand for plant space.</a:t>
            </a:r>
          </a:p>
          <a:p>
            <a:r>
              <a:rPr lang="en-US" altLang="ko-KR" dirty="0" smtClean="0"/>
              <a:t>3</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4</a:t>
            </a:fld>
            <a:endParaRPr lang="ko-K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i="0" dirty="0" smtClean="0">
                <a:latin typeface="+mn-lt"/>
              </a:rPr>
              <a:t>As I told,</a:t>
            </a:r>
            <a:r>
              <a:rPr lang="en-US" altLang="ko-KR" i="0" baseline="0" dirty="0" smtClean="0">
                <a:latin typeface="+mn-lt"/>
              </a:rPr>
              <a:t> We started in 1985. and fist customer was </a:t>
            </a:r>
            <a:r>
              <a:rPr lang="en-US" altLang="ko-KR" i="0" dirty="0" smtClean="0">
                <a:latin typeface="+mn-lt"/>
              </a:rPr>
              <a:t>TRW</a:t>
            </a:r>
            <a:r>
              <a:rPr lang="en-US" altLang="ko-KR" i="0" baseline="0" dirty="0" smtClean="0">
                <a:latin typeface="+mn-lt"/>
              </a:rPr>
              <a:t> Korea. and in 2002 </a:t>
            </a:r>
            <a:r>
              <a:rPr kumimoji="1" lang="en-US" altLang="ko-KR" sz="1100" b="0" i="0" u="none" strike="noStrike" cap="none" normalizeH="0" baseline="0" dirty="0" smtClean="0">
                <a:ln>
                  <a:noFill/>
                </a:ln>
                <a:solidFill>
                  <a:schemeClr val="tx2"/>
                </a:solidFill>
                <a:effectLst/>
                <a:latin typeface="+mn-lt"/>
                <a:cs typeface="Arial" pitchFamily="34" charset="0"/>
              </a:rPr>
              <a:t>Korea Delphi</a:t>
            </a:r>
          </a:p>
          <a:p>
            <a:r>
              <a:rPr lang="en-US" altLang="ko-KR" i="0" baseline="0" dirty="0" smtClean="0">
                <a:latin typeface="+mn-lt"/>
              </a:rPr>
              <a:t>and we Started to extend our business to oversea area from 2003 to </a:t>
            </a:r>
            <a:r>
              <a:rPr kumimoji="1" lang="en-US" altLang="ko-KR" sz="1100" b="0" i="0" u="none" strike="noStrike" cap="none" normalizeH="0" baseline="0" dirty="0" smtClean="0">
                <a:ln>
                  <a:noFill/>
                </a:ln>
                <a:solidFill>
                  <a:schemeClr val="tx2"/>
                </a:solidFill>
                <a:effectLst/>
                <a:latin typeface="+mn-lt"/>
                <a:cs typeface="Arial" pitchFamily="34" charset="0"/>
              </a:rPr>
              <a:t>TRW Japan  and TRW North America and Metaldyne in USA &amp; Korea. In 2007 Nexteer china, In 2008  Magna </a:t>
            </a:r>
            <a:r>
              <a:rPr kumimoji="1" lang="en-US" altLang="ko-KR" sz="1100" b="0" i="0" u="none" strike="noStrike" cap="none" normalizeH="0" baseline="0" dirty="0" err="1" smtClean="0">
                <a:ln>
                  <a:noFill/>
                </a:ln>
                <a:solidFill>
                  <a:schemeClr val="tx2"/>
                </a:solidFill>
                <a:effectLst/>
                <a:latin typeface="+mn-lt"/>
                <a:cs typeface="Arial" pitchFamily="34" charset="0"/>
              </a:rPr>
              <a:t>Powertrain</a:t>
            </a:r>
            <a:r>
              <a:rPr kumimoji="1" lang="en-US" altLang="ko-KR" sz="1100" b="0" i="0" u="none" strike="noStrike" cap="none" normalizeH="0" baseline="0" dirty="0" smtClean="0">
                <a:ln>
                  <a:noFill/>
                </a:ln>
                <a:solidFill>
                  <a:schemeClr val="tx2"/>
                </a:solidFill>
                <a:effectLst/>
                <a:latin typeface="+mn-lt"/>
                <a:cs typeface="Arial" pitchFamily="34" charset="0"/>
              </a:rPr>
              <a:t>. In 2009 STT and  Hyundai </a:t>
            </a:r>
            <a:r>
              <a:rPr kumimoji="1" lang="en-US" altLang="ko-KR" sz="1100" b="0" i="0" u="none" strike="noStrike" cap="none" normalizeH="0" baseline="0" dirty="0" err="1" smtClean="0">
                <a:ln>
                  <a:noFill/>
                </a:ln>
                <a:solidFill>
                  <a:schemeClr val="tx2"/>
                </a:solidFill>
                <a:effectLst/>
                <a:latin typeface="+mn-lt"/>
                <a:cs typeface="Arial" pitchFamily="34" charset="0"/>
              </a:rPr>
              <a:t>Mobis</a:t>
            </a:r>
            <a:r>
              <a:rPr kumimoji="1" lang="en-US" altLang="ko-KR" sz="1100" b="0" i="0" u="none" strike="noStrike" cap="none" normalizeH="0" baseline="0" dirty="0" smtClean="0">
                <a:ln>
                  <a:noFill/>
                </a:ln>
                <a:solidFill>
                  <a:schemeClr val="tx2"/>
                </a:solidFill>
                <a:effectLst/>
                <a:latin typeface="+mn-lt"/>
                <a:cs typeface="Arial" pitchFamily="34" charset="0"/>
              </a:rPr>
              <a:t>, and this year magna family companies in Canada and your company GKN .</a:t>
            </a:r>
          </a:p>
          <a:p>
            <a:endParaRPr lang="en-US" altLang="ko-KR" dirty="0" smtClean="0"/>
          </a:p>
          <a:p>
            <a:r>
              <a:rPr lang="en-US" altLang="ko-KR" dirty="0" smtClean="0"/>
              <a:t>4</a:t>
            </a:r>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5</a:t>
            </a:fld>
            <a:endParaRPr lang="ko-K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0"/>
            <a:r>
              <a:rPr lang="en-US" altLang="ko-KR" sz="1100" b="0" kern="1200" dirty="0" smtClean="0">
                <a:solidFill>
                  <a:schemeClr val="tx1"/>
                </a:solidFill>
                <a:latin typeface="+mn-lt"/>
                <a:ea typeface="+mn-ea"/>
                <a:cs typeface="+mn-cs"/>
              </a:rPr>
              <a:t>Next, I will briefly talk about the workplaces of this company.</a:t>
            </a:r>
            <a:endParaRPr lang="ko-KR" altLang="ko-KR" sz="1100" b="0" kern="1200" dirty="0" smtClean="0">
              <a:solidFill>
                <a:schemeClr val="tx1"/>
              </a:solidFill>
              <a:latin typeface="+mn-lt"/>
              <a:ea typeface="+mn-ea"/>
              <a:cs typeface="+mn-cs"/>
            </a:endParaRPr>
          </a:p>
          <a:p>
            <a:pPr latinLnBrk="0"/>
            <a:r>
              <a:rPr lang="en-US" altLang="ko-KR" sz="1100" b="0" kern="1200" dirty="0" smtClean="0">
                <a:solidFill>
                  <a:schemeClr val="tx1"/>
                </a:solidFill>
                <a:latin typeface="+mn-lt"/>
                <a:ea typeface="+mn-ea"/>
                <a:cs typeface="+mn-cs"/>
              </a:rPr>
              <a:t>Our main office and factory are located in here </a:t>
            </a:r>
            <a:r>
              <a:rPr lang="en-US" altLang="ko-KR" sz="1100" b="0" kern="1200" dirty="0" err="1" smtClean="0">
                <a:solidFill>
                  <a:schemeClr val="tx1"/>
                </a:solidFill>
                <a:latin typeface="+mn-lt"/>
                <a:ea typeface="+mn-ea"/>
                <a:cs typeface="+mn-cs"/>
              </a:rPr>
              <a:t>WhaSung</a:t>
            </a:r>
            <a:r>
              <a:rPr lang="en-US" altLang="ko-KR" sz="1100" b="0" kern="1200" dirty="0" smtClean="0">
                <a:solidFill>
                  <a:schemeClr val="tx1"/>
                </a:solidFill>
                <a:latin typeface="+mn-lt"/>
                <a:ea typeface="+mn-ea"/>
                <a:cs typeface="+mn-cs"/>
              </a:rPr>
              <a:t> city.</a:t>
            </a:r>
            <a:endParaRPr lang="ko-KR" altLang="ko-KR" sz="1100" b="0" kern="1200" dirty="0" smtClean="0">
              <a:solidFill>
                <a:schemeClr val="tx1"/>
              </a:solidFill>
              <a:latin typeface="+mn-lt"/>
              <a:ea typeface="+mn-ea"/>
              <a:cs typeface="+mn-cs"/>
            </a:endParaRPr>
          </a:p>
          <a:p>
            <a:pPr latinLnBrk="0"/>
            <a:r>
              <a:rPr lang="en-US" altLang="ko-KR" sz="1100" b="0" kern="1200" dirty="0" smtClean="0">
                <a:solidFill>
                  <a:schemeClr val="tx1"/>
                </a:solidFill>
                <a:latin typeface="+mn-lt"/>
                <a:ea typeface="+mn-ea"/>
                <a:cs typeface="+mn-cs"/>
              </a:rPr>
              <a:t>Here are 185 staff including President, Plant manager, Production team, Sales team, Maintenance,</a:t>
            </a:r>
            <a:r>
              <a:rPr lang="en-US" altLang="ko-KR" sz="1100" b="0" kern="1200" baseline="0" dirty="0" smtClean="0">
                <a:solidFill>
                  <a:schemeClr val="tx1"/>
                </a:solidFill>
                <a:latin typeface="+mn-lt"/>
                <a:ea typeface="+mn-ea"/>
                <a:cs typeface="+mn-cs"/>
              </a:rPr>
              <a:t> R&amp;D, Q.C. finance, purchasing and  management.</a:t>
            </a:r>
          </a:p>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6</a:t>
            </a:fld>
            <a:endParaRPr lang="ko-KR"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879152" rtl="0" eaLnBrk="1" fontAlgn="auto" latinLnBrk="1" hangingPunct="1">
              <a:lnSpc>
                <a:spcPct val="100000"/>
              </a:lnSpc>
              <a:spcBef>
                <a:spcPts val="0"/>
              </a:spcBef>
              <a:spcAft>
                <a:spcPts val="0"/>
              </a:spcAft>
              <a:buClrTx/>
              <a:buSzTx/>
              <a:buFontTx/>
              <a:buNone/>
              <a:tabLst/>
              <a:defRPr/>
            </a:pPr>
            <a:r>
              <a:rPr lang="en-US" altLang="ko-KR" i="0" dirty="0" smtClean="0">
                <a:latin typeface="+mn-lt"/>
              </a:rPr>
              <a:t>These</a:t>
            </a:r>
            <a:r>
              <a:rPr lang="en-US" altLang="ko-KR" i="0" baseline="0" dirty="0" smtClean="0">
                <a:latin typeface="+mn-lt"/>
              </a:rPr>
              <a:t> are our current customer table. </a:t>
            </a:r>
            <a:r>
              <a:rPr lang="en-US" altLang="ko-KR" sz="1100" b="0" kern="1200" dirty="0" smtClean="0">
                <a:solidFill>
                  <a:schemeClr val="tx1"/>
                </a:solidFill>
                <a:latin typeface="+mn-lt"/>
                <a:ea typeface="+mn-ea"/>
                <a:cs typeface="+mn-cs"/>
              </a:rPr>
              <a:t>We are supplying</a:t>
            </a:r>
            <a:r>
              <a:rPr lang="en-US" altLang="ko-KR" sz="1100" b="0" kern="1200" baseline="0" dirty="0" smtClean="0">
                <a:solidFill>
                  <a:schemeClr val="tx1"/>
                </a:solidFill>
                <a:latin typeface="+mn-lt"/>
                <a:ea typeface="+mn-ea"/>
                <a:cs typeface="+mn-cs"/>
              </a:rPr>
              <a:t> </a:t>
            </a:r>
            <a:r>
              <a:rPr lang="en-US" altLang="ko-KR" sz="1100" b="0" kern="1200" dirty="0" smtClean="0">
                <a:solidFill>
                  <a:schemeClr val="tx1"/>
                </a:solidFill>
                <a:latin typeface="+mn-lt"/>
                <a:ea typeface="+mn-ea"/>
                <a:cs typeface="+mn-cs"/>
              </a:rPr>
              <a:t>to </a:t>
            </a:r>
            <a:r>
              <a:rPr lang="en-US" altLang="ko-KR" b="0" dirty="0" smtClean="0">
                <a:latin typeface="+mn-lt"/>
              </a:rPr>
              <a:t>Steering field,</a:t>
            </a:r>
            <a:r>
              <a:rPr lang="en-US" altLang="ko-KR" b="0" baseline="0" dirty="0" smtClean="0">
                <a:latin typeface="+mn-lt"/>
              </a:rPr>
              <a:t> </a:t>
            </a:r>
            <a:r>
              <a:rPr lang="en-US" altLang="ko-KR" b="0" dirty="0" smtClean="0">
                <a:latin typeface="+mn-lt"/>
              </a:rPr>
              <a:t>Engine field</a:t>
            </a:r>
            <a:r>
              <a:rPr lang="en-US" altLang="ko-KR" b="0" baseline="0" dirty="0" smtClean="0">
                <a:latin typeface="+mn-lt"/>
              </a:rPr>
              <a:t> and </a:t>
            </a:r>
            <a:r>
              <a:rPr lang="en-US" altLang="ko-KR" b="0" dirty="0" smtClean="0">
                <a:latin typeface="+mn-lt"/>
              </a:rPr>
              <a:t>Transmission field.</a:t>
            </a:r>
            <a:endParaRPr lang="en-US" altLang="ko-KR" i="0" baseline="0" dirty="0" smtClean="0">
              <a:latin typeface="+mn-lt"/>
            </a:endParaRP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i="0" baseline="0" dirty="0" smtClean="0">
                <a:latin typeface="+mn-lt"/>
              </a:rPr>
              <a:t>In </a:t>
            </a:r>
            <a:r>
              <a:rPr lang="en-US" altLang="ko-KR" i="0" baseline="0" dirty="0" err="1" smtClean="0">
                <a:latin typeface="+mn-lt"/>
              </a:rPr>
              <a:t>Grobal</a:t>
            </a:r>
            <a:r>
              <a:rPr lang="en-US" altLang="ko-KR" i="0" baseline="0" dirty="0" smtClean="0">
                <a:latin typeface="+mn-lt"/>
              </a:rPr>
              <a:t> market </a:t>
            </a:r>
            <a:r>
              <a:rPr lang="en-US" altLang="ko-KR" sz="1100" b="0" i="0" dirty="0" err="1" smtClean="0">
                <a:effectLst/>
                <a:latin typeface="+mn-lt"/>
                <a:cs typeface="Arial" pitchFamily="34" charset="0"/>
              </a:rPr>
              <a:t>Thyssen</a:t>
            </a:r>
            <a:r>
              <a:rPr lang="en-US" altLang="ko-KR" sz="1100" b="0" i="0" dirty="0" smtClean="0">
                <a:effectLst/>
                <a:latin typeface="+mn-lt"/>
                <a:cs typeface="Arial" pitchFamily="34" charset="0"/>
              </a:rPr>
              <a:t> Krupp companies, Magna </a:t>
            </a:r>
            <a:r>
              <a:rPr lang="en-US" altLang="ko-KR" sz="1100" b="0" i="0" baseline="0" dirty="0" smtClean="0">
                <a:effectLst/>
                <a:latin typeface="+mn-lt"/>
                <a:cs typeface="Arial" pitchFamily="34" charset="0"/>
              </a:rPr>
              <a:t> group companies, </a:t>
            </a:r>
            <a:r>
              <a:rPr lang="en-US" altLang="ko-KR" sz="1100" b="0" i="0" dirty="0" smtClean="0">
                <a:effectLst/>
                <a:latin typeface="+mn-lt"/>
                <a:cs typeface="Arial" pitchFamily="34" charset="0"/>
              </a:rPr>
              <a:t>Metaldyne, Spartan, TRW </a:t>
            </a:r>
            <a:r>
              <a:rPr lang="en-US" altLang="ko-KR" sz="1100" b="0" i="0" baseline="0" dirty="0" smtClean="0">
                <a:effectLst/>
                <a:latin typeface="+mn-lt"/>
                <a:cs typeface="Arial" pitchFamily="34" charset="0"/>
              </a:rPr>
              <a:t> and</a:t>
            </a:r>
            <a:r>
              <a:rPr lang="en-US" altLang="ko-KR" sz="1100" b="0" i="0" dirty="0" smtClean="0">
                <a:effectLst/>
                <a:latin typeface="+mn-lt"/>
                <a:cs typeface="Arial" pitchFamily="34" charset="0"/>
              </a:rPr>
              <a:t> Nexteer</a:t>
            </a:r>
            <a:endParaRPr lang="ko-KR" altLang="en-US" sz="1100" b="0" i="0" dirty="0" smtClean="0">
              <a:effectLst/>
              <a:latin typeface="+mn-lt"/>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i="0" dirty="0" smtClean="0">
                <a:effectLst/>
                <a:latin typeface="+mn-lt"/>
                <a:cs typeface="Arial" pitchFamily="34" charset="0"/>
              </a:rPr>
              <a:t>In domestic market  Metaldyne Korea ,TRW</a:t>
            </a:r>
            <a:r>
              <a:rPr lang="en-US" altLang="ko-KR" sz="1100" b="0" i="0" baseline="0" dirty="0" smtClean="0">
                <a:effectLst/>
                <a:latin typeface="+mn-lt"/>
                <a:cs typeface="Arial" pitchFamily="34" charset="0"/>
              </a:rPr>
              <a:t> Korea, </a:t>
            </a:r>
            <a:r>
              <a:rPr lang="en-US" altLang="ko-KR" sz="1100" b="0" i="0" dirty="0" smtClean="0">
                <a:effectLst/>
                <a:latin typeface="+mn-lt"/>
                <a:cs typeface="Arial" pitchFamily="34" charset="0"/>
              </a:rPr>
              <a:t>Korea</a:t>
            </a:r>
            <a:r>
              <a:rPr lang="en-US" altLang="ko-KR" sz="1100" b="0" i="0" baseline="0" dirty="0" smtClean="0">
                <a:effectLst/>
                <a:latin typeface="+mn-lt"/>
                <a:cs typeface="Arial" pitchFamily="34" charset="0"/>
              </a:rPr>
              <a:t> Delphi, </a:t>
            </a:r>
            <a:r>
              <a:rPr lang="en-US" altLang="ko-KR" sz="1100" b="0" i="0" dirty="0" smtClean="0">
                <a:effectLst/>
                <a:latin typeface="+mn-lt"/>
                <a:cs typeface="Arial" pitchFamily="34" charset="0"/>
              </a:rPr>
              <a:t>Hyundai </a:t>
            </a:r>
            <a:r>
              <a:rPr lang="en-US" altLang="ko-KR" sz="1100" b="0" i="0" dirty="0" err="1" smtClean="0">
                <a:effectLst/>
                <a:latin typeface="+mn-lt"/>
                <a:cs typeface="Arial" pitchFamily="34" charset="0"/>
              </a:rPr>
              <a:t>Mobis</a:t>
            </a:r>
            <a:r>
              <a:rPr lang="en-US" altLang="ko-KR" sz="1100" b="0" i="0" dirty="0" smtClean="0">
                <a:effectLst/>
                <a:latin typeface="+mn-lt"/>
                <a:cs typeface="Arial" pitchFamily="34" charset="0"/>
              </a:rPr>
              <a:t> and </a:t>
            </a:r>
            <a:r>
              <a:rPr lang="en-US" altLang="ko-KR" sz="1100" b="0" i="0" dirty="0" err="1" smtClean="0">
                <a:effectLst/>
                <a:latin typeface="+mn-lt"/>
                <a:cs typeface="Arial" pitchFamily="34" charset="0"/>
              </a:rPr>
              <a:t>MyungHwa</a:t>
            </a:r>
            <a:endParaRPr lang="en-US" altLang="ko-KR" sz="1100" b="0" i="0" dirty="0" smtClean="0">
              <a:effectLst/>
              <a:latin typeface="+mn-lt"/>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i="0" dirty="0" smtClean="0">
                <a:latin typeface="+mn-lt"/>
              </a:rPr>
              <a:t>The portion</a:t>
            </a:r>
            <a:r>
              <a:rPr lang="en-US" altLang="ko-KR" i="0" baseline="0" dirty="0" smtClean="0">
                <a:latin typeface="+mn-lt"/>
              </a:rPr>
              <a:t> of global market</a:t>
            </a:r>
            <a:r>
              <a:rPr lang="en-US" altLang="ko-KR" i="0" dirty="0" smtClean="0">
                <a:latin typeface="+mn-lt"/>
              </a:rPr>
              <a:t> is 30% and Domestic market is 70%</a:t>
            </a: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en-US" sz="1100" b="0" i="0" dirty="0" smtClean="0">
              <a:effectLst/>
              <a:latin typeface="+mn-lt"/>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en-US" sz="1100" b="0" i="1" dirty="0" smtClean="0">
              <a:effectLst/>
              <a:latin typeface="Arial" pitchFamily="34" charset="0"/>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en-US" sz="1100" b="0" i="1" dirty="0" smtClean="0">
              <a:effectLst/>
              <a:latin typeface="Arial" pitchFamily="34" charset="0"/>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en-US" sz="1100" b="0" i="1" dirty="0" smtClean="0">
              <a:effectLst/>
              <a:latin typeface="Arial" pitchFamily="34" charset="0"/>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en-US" sz="1100" b="0" i="1" dirty="0" smtClean="0">
              <a:effectLst/>
              <a:latin typeface="Arial" pitchFamily="34" charset="0"/>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en-US" sz="1100" b="0" i="1" dirty="0" smtClean="0">
              <a:effectLst/>
              <a:latin typeface="Arial" pitchFamily="34" charset="0"/>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en-US" sz="1100" b="0" i="1" dirty="0" smtClean="0">
              <a:effectLst/>
              <a:latin typeface="Arial" pitchFamily="34" charset="0"/>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en-US" sz="1100" b="0" i="1" dirty="0" smtClean="0">
              <a:effectLst/>
              <a:latin typeface="Arial" pitchFamily="34" charset="0"/>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ko-KR" altLang="en-US" sz="1100" b="0" i="1" dirty="0" smtClean="0">
              <a:effectLst/>
              <a:latin typeface="Arial" pitchFamily="34" charset="0"/>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7</a:t>
            </a:fld>
            <a:endParaRPr lang="ko-K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kern="1200" dirty="0" smtClean="0">
                <a:solidFill>
                  <a:schemeClr val="tx1"/>
                </a:solidFill>
                <a:latin typeface="+mn-lt"/>
                <a:ea typeface="+mn-ea"/>
                <a:cs typeface="+mn-cs"/>
              </a:rPr>
              <a:t>This is our achievements. </a:t>
            </a:r>
            <a:endParaRPr lang="en-US" altLang="ko-KR" b="0" dirty="0" smtClean="0">
              <a:latin typeface="+mn-lt"/>
            </a:endParaRP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kern="1200" dirty="0" smtClean="0">
                <a:solidFill>
                  <a:schemeClr val="tx1"/>
                </a:solidFill>
                <a:latin typeface="+mn-lt"/>
                <a:ea typeface="+mn-ea"/>
                <a:cs typeface="+mn-cs"/>
              </a:rPr>
              <a:t>This year</a:t>
            </a:r>
            <a:r>
              <a:rPr lang="en-US" altLang="ko-KR" sz="1100" b="0" kern="1200" baseline="0" dirty="0" smtClean="0">
                <a:solidFill>
                  <a:schemeClr val="tx1"/>
                </a:solidFill>
                <a:latin typeface="+mn-lt"/>
                <a:ea typeface="+mn-ea"/>
                <a:cs typeface="+mn-cs"/>
              </a:rPr>
              <a:t> </a:t>
            </a:r>
            <a:r>
              <a:rPr lang="en-US" altLang="ko-KR" sz="1100" b="0" kern="1200" dirty="0" smtClean="0">
                <a:solidFill>
                  <a:schemeClr val="tx1"/>
                </a:solidFill>
                <a:latin typeface="+mn-lt"/>
                <a:ea typeface="+mn-ea"/>
                <a:cs typeface="+mn-cs"/>
              </a:rPr>
              <a:t>we are going</a:t>
            </a:r>
            <a:r>
              <a:rPr lang="en-US" altLang="ko-KR" sz="1100" b="0" kern="1200" baseline="0" dirty="0" smtClean="0">
                <a:solidFill>
                  <a:schemeClr val="tx1"/>
                </a:solidFill>
                <a:latin typeface="+mn-lt"/>
                <a:ea typeface="+mn-ea"/>
                <a:cs typeface="+mn-cs"/>
              </a:rPr>
              <a:t> to </a:t>
            </a:r>
            <a:r>
              <a:rPr lang="en-US" altLang="ko-KR" sz="1100" b="0" kern="1200" dirty="0" smtClean="0">
                <a:solidFill>
                  <a:schemeClr val="tx1"/>
                </a:solidFill>
                <a:latin typeface="+mn-lt"/>
                <a:ea typeface="+mn-ea"/>
                <a:cs typeface="+mn-cs"/>
              </a:rPr>
              <a:t>supply mass production</a:t>
            </a:r>
            <a:r>
              <a:rPr lang="en-US" altLang="ko-KR" sz="1100" b="0" kern="1200" baseline="0" dirty="0" smtClean="0">
                <a:solidFill>
                  <a:schemeClr val="tx1"/>
                </a:solidFill>
                <a:latin typeface="+mn-lt"/>
                <a:ea typeface="+mn-ea"/>
                <a:cs typeface="+mn-cs"/>
              </a:rPr>
              <a:t> PO </a:t>
            </a:r>
            <a:r>
              <a:rPr lang="en-US" altLang="ko-KR" sz="1100" b="0" kern="1200" dirty="0" smtClean="0">
                <a:solidFill>
                  <a:schemeClr val="tx1"/>
                </a:solidFill>
                <a:latin typeface="+mn-lt"/>
                <a:ea typeface="+mn-ea"/>
                <a:cs typeface="+mn-cs"/>
              </a:rPr>
              <a:t>for 6 new programs, including 4 global</a:t>
            </a:r>
            <a:r>
              <a:rPr lang="en-US" altLang="ko-KR" sz="1100" b="0" kern="1200" baseline="0" dirty="0" smtClean="0">
                <a:solidFill>
                  <a:schemeClr val="tx1"/>
                </a:solidFill>
                <a:latin typeface="+mn-lt"/>
                <a:ea typeface="+mn-ea"/>
                <a:cs typeface="+mn-cs"/>
              </a:rPr>
              <a:t> program and 2 domestic programs. </a:t>
            </a: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sz="1100" b="0" kern="1200" dirty="0" smtClean="0">
                <a:solidFill>
                  <a:schemeClr val="tx1"/>
                </a:solidFill>
                <a:latin typeface="+mn-lt"/>
                <a:ea typeface="+mn-ea"/>
                <a:cs typeface="+mn-cs"/>
              </a:rPr>
              <a:t>We could acquire this achievements through long</a:t>
            </a:r>
            <a:r>
              <a:rPr lang="en-US" altLang="ko-KR" sz="1100" b="0" kern="1200" baseline="0" dirty="0" smtClean="0">
                <a:solidFill>
                  <a:schemeClr val="tx1"/>
                </a:solidFill>
                <a:latin typeface="+mn-lt"/>
                <a:ea typeface="+mn-ea"/>
                <a:cs typeface="+mn-cs"/>
              </a:rPr>
              <a:t> term engineering </a:t>
            </a:r>
            <a:r>
              <a:rPr lang="en-US" altLang="ko-KR" sz="1100" b="0" kern="1200" dirty="0" smtClean="0">
                <a:solidFill>
                  <a:schemeClr val="tx1"/>
                </a:solidFill>
                <a:latin typeface="+mn-lt"/>
                <a:ea typeface="+mn-ea"/>
                <a:cs typeface="+mn-cs"/>
              </a:rPr>
              <a:t>know-how and</a:t>
            </a:r>
            <a:r>
              <a:rPr lang="en-US" altLang="ko-KR" sz="1100" b="0" kern="1200" baseline="0" dirty="0" smtClean="0">
                <a:solidFill>
                  <a:schemeClr val="tx1"/>
                </a:solidFill>
                <a:latin typeface="+mn-lt"/>
                <a:ea typeface="+mn-ea"/>
                <a:cs typeface="+mn-cs"/>
              </a:rPr>
              <a:t> high and improving quality level</a:t>
            </a:r>
            <a:r>
              <a:rPr lang="en-US" altLang="ko-KR" sz="1100" b="0" kern="1200" dirty="0" smtClean="0">
                <a:solidFill>
                  <a:schemeClr val="tx1"/>
                </a:solidFill>
                <a:latin typeface="+mn-lt"/>
                <a:ea typeface="+mn-ea"/>
                <a:cs typeface="+mn-cs"/>
              </a:rPr>
              <a:t>, with this,</a:t>
            </a:r>
            <a:r>
              <a:rPr lang="en-US" altLang="ko-KR" sz="1100" b="0" kern="1200" baseline="0" dirty="0" smtClean="0">
                <a:solidFill>
                  <a:schemeClr val="tx1"/>
                </a:solidFill>
                <a:latin typeface="+mn-lt"/>
                <a:ea typeface="+mn-ea"/>
                <a:cs typeface="+mn-cs"/>
              </a:rPr>
              <a:t> </a:t>
            </a:r>
            <a:r>
              <a:rPr lang="en-US" altLang="ko-KR" sz="1100" b="0" kern="1200" dirty="0" smtClean="0">
                <a:solidFill>
                  <a:schemeClr val="tx1"/>
                </a:solidFill>
                <a:latin typeface="+mn-lt"/>
                <a:ea typeface="+mn-ea"/>
                <a:cs typeface="+mn-cs"/>
              </a:rPr>
              <a:t>our company is still growing year</a:t>
            </a:r>
            <a:r>
              <a:rPr lang="en-US" altLang="ko-KR" sz="1100" b="0" kern="1200" baseline="0" dirty="0" smtClean="0">
                <a:solidFill>
                  <a:schemeClr val="tx1"/>
                </a:solidFill>
                <a:latin typeface="+mn-lt"/>
                <a:ea typeface="+mn-ea"/>
                <a:cs typeface="+mn-cs"/>
              </a:rPr>
              <a:t> by year</a:t>
            </a:r>
            <a:r>
              <a:rPr lang="en-US" altLang="ko-KR" sz="1100" b="0" kern="1200" dirty="0" smtClean="0">
                <a:solidFill>
                  <a:schemeClr val="tx1"/>
                </a:solidFill>
                <a:latin typeface="+mn-lt"/>
                <a:ea typeface="+mn-ea"/>
                <a:cs typeface="+mn-cs"/>
              </a:rPr>
              <a:t>.</a:t>
            </a:r>
            <a:endParaRPr lang="ko-KR" altLang="en-US" b="0"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8</a:t>
            </a:fld>
            <a:endParaRPr lang="ko-KR"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b="0" i="0" dirty="0" smtClean="0"/>
              <a:t>From this page, Main production</a:t>
            </a:r>
            <a:r>
              <a:rPr lang="en-US" altLang="ko-KR" b="0" i="0" baseline="0" dirty="0" smtClean="0"/>
              <a:t> line and products</a:t>
            </a: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b="0" i="0" dirty="0" smtClean="0"/>
              <a:t>First Pinion shaft which is supplied to </a:t>
            </a:r>
            <a:r>
              <a:rPr lang="en-US" altLang="ko-KR" sz="1100" b="0" i="0" dirty="0" smtClean="0">
                <a:solidFill>
                  <a:schemeClr val="bg1"/>
                </a:solidFill>
                <a:latin typeface="Arial" pitchFamily="34" charset="0"/>
                <a:cs typeface="Arial" pitchFamily="34" charset="0"/>
              </a:rPr>
              <a:t>TRW, </a:t>
            </a:r>
            <a:r>
              <a:rPr lang="en-US" altLang="ko-KR" sz="1100" b="0" i="0" dirty="0" err="1" smtClean="0">
                <a:solidFill>
                  <a:schemeClr val="bg1"/>
                </a:solidFill>
                <a:latin typeface="Arial" pitchFamily="34" charset="0"/>
                <a:cs typeface="Arial" pitchFamily="34" charset="0"/>
              </a:rPr>
              <a:t>Mobis</a:t>
            </a:r>
            <a:r>
              <a:rPr lang="en-US" altLang="ko-KR" sz="1100" b="0" i="0" dirty="0" smtClean="0">
                <a:solidFill>
                  <a:schemeClr val="bg1"/>
                </a:solidFill>
                <a:latin typeface="Arial" pitchFamily="34" charset="0"/>
                <a:cs typeface="Arial" pitchFamily="34" charset="0"/>
              </a:rPr>
              <a:t>, Nexteer and  Korea Delphi</a:t>
            </a:r>
            <a:endParaRPr lang="ko-KR" altLang="en-US" sz="1100" b="0" i="0" dirty="0" smtClean="0">
              <a:solidFill>
                <a:schemeClr val="bg1"/>
              </a:solidFill>
              <a:latin typeface="Arial" pitchFamily="34" charset="0"/>
              <a:cs typeface="Arial" pitchFamily="34" charset="0"/>
            </a:endParaRPr>
          </a:p>
          <a:p>
            <a:pPr marL="0" marR="0" lvl="0" indent="0" algn="l" defTabSz="879152" rtl="0" eaLnBrk="1" fontAlgn="auto" latinLnBrk="1" hangingPunct="1">
              <a:lnSpc>
                <a:spcPct val="100000"/>
              </a:lnSpc>
              <a:spcBef>
                <a:spcPts val="0"/>
              </a:spcBef>
              <a:spcAft>
                <a:spcPts val="0"/>
              </a:spcAft>
              <a:buClrTx/>
              <a:buSzTx/>
              <a:buFontTx/>
              <a:buNone/>
              <a:tabLst/>
              <a:defRPr/>
            </a:pPr>
            <a:r>
              <a:rPr lang="en-US" altLang="ko-KR" b="0" i="0" baseline="0" dirty="0" smtClean="0"/>
              <a:t>And process is forging. Turning, machining, rolling, </a:t>
            </a:r>
            <a:r>
              <a:rPr lang="en-US" altLang="ko-KR" b="0" i="0" baseline="0" dirty="0" err="1" smtClean="0"/>
              <a:t>hobbing</a:t>
            </a:r>
            <a:r>
              <a:rPr lang="en-US" altLang="ko-KR" b="0" i="0" baseline="0" dirty="0" smtClean="0"/>
              <a:t>, </a:t>
            </a:r>
            <a:r>
              <a:rPr lang="en-US" altLang="ko-KR" sz="1100" b="0" i="0" dirty="0" smtClean="0">
                <a:effectLst>
                  <a:outerShdw blurRad="38100" dist="38100" dir="2700000" algn="tl">
                    <a:srgbClr val="000000">
                      <a:alpha val="43137"/>
                    </a:srgbClr>
                  </a:outerShdw>
                </a:effectLst>
                <a:latin typeface="Arial" pitchFamily="34" charset="0"/>
                <a:cs typeface="Arial" pitchFamily="34" charset="0"/>
              </a:rPr>
              <a:t>Carburizing</a:t>
            </a:r>
            <a:r>
              <a:rPr lang="en-US" altLang="ko-KR" sz="1100" b="0" i="0" baseline="0" dirty="0" smtClean="0">
                <a:effectLst>
                  <a:outerShdw blurRad="38100" dist="38100" dir="2700000" algn="tl">
                    <a:srgbClr val="000000">
                      <a:alpha val="43137"/>
                    </a:srgbClr>
                  </a:outerShdw>
                </a:effectLst>
                <a:latin typeface="Arial" pitchFamily="34" charset="0"/>
                <a:cs typeface="Arial" pitchFamily="34" charset="0"/>
              </a:rPr>
              <a:t> or</a:t>
            </a:r>
            <a:r>
              <a:rPr lang="en-US" altLang="ko-KR" sz="1100" b="0" i="0" dirty="0" smtClean="0">
                <a:effectLst>
                  <a:outerShdw blurRad="38100" dist="38100" dir="2700000" algn="tl">
                    <a:srgbClr val="000000">
                      <a:alpha val="43137"/>
                    </a:srgbClr>
                  </a:outerShdw>
                </a:effectLst>
                <a:latin typeface="Arial" pitchFamily="34" charset="0"/>
                <a:cs typeface="Arial" pitchFamily="34" charset="0"/>
              </a:rPr>
              <a:t> Induction hardening, hard </a:t>
            </a:r>
            <a:r>
              <a:rPr lang="en-US" altLang="ko-KR" sz="1100" b="0" i="0" dirty="0" err="1" smtClean="0">
                <a:effectLst>
                  <a:outerShdw blurRad="38100" dist="38100" dir="2700000" algn="tl">
                    <a:srgbClr val="000000">
                      <a:alpha val="43137"/>
                    </a:srgbClr>
                  </a:outerShdw>
                </a:effectLst>
                <a:latin typeface="Arial" pitchFamily="34" charset="0"/>
                <a:cs typeface="Arial" pitchFamily="34" charset="0"/>
              </a:rPr>
              <a:t>hobbing</a:t>
            </a:r>
            <a:r>
              <a:rPr lang="en-US" altLang="ko-KR" sz="1100" b="0" i="0" dirty="0" smtClean="0">
                <a:effectLst>
                  <a:outerShdw blurRad="38100" dist="38100" dir="2700000" algn="tl">
                    <a:srgbClr val="000000">
                      <a:alpha val="43137"/>
                    </a:srgbClr>
                  </a:outerShdw>
                </a:effectLst>
                <a:latin typeface="Arial" pitchFamily="34" charset="0"/>
                <a:cs typeface="Arial" pitchFamily="34" charset="0"/>
              </a:rPr>
              <a:t> and  </a:t>
            </a:r>
            <a:r>
              <a:rPr lang="en-US" altLang="ko-KR" sz="1100" b="0" i="0" dirty="0" err="1" smtClean="0">
                <a:effectLst>
                  <a:outerShdw blurRad="38100" dist="38100" dir="2700000" algn="tl">
                    <a:srgbClr val="000000">
                      <a:alpha val="43137"/>
                    </a:srgbClr>
                  </a:outerShdw>
                </a:effectLst>
                <a:latin typeface="Arial" pitchFamily="34" charset="0"/>
                <a:cs typeface="Arial" pitchFamily="34" charset="0"/>
              </a:rPr>
              <a:t>shyving</a:t>
            </a:r>
            <a:endParaRPr lang="ko-KR" altLang="en-US" sz="1100" b="0" i="0" dirty="0" smtClean="0">
              <a:effectLst>
                <a:outerShdw blurRad="38100" dist="38100" dir="2700000" algn="tl">
                  <a:srgbClr val="000000">
                    <a:alpha val="43137"/>
                  </a:srgbClr>
                </a:outerShdw>
              </a:effectLst>
              <a:latin typeface="Arial" pitchFamily="34" charset="0"/>
              <a:cs typeface="Arial" pitchFamily="34" charset="0"/>
            </a:endParaRP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b="0" i="0" baseline="0" dirty="0" smtClean="0"/>
              <a:t>We have over 20 year experience for this kind of part and </a:t>
            </a:r>
            <a:r>
              <a:rPr lang="en-US" altLang="ko-KR" b="0" i="0" dirty="0" smtClean="0"/>
              <a:t>We are producing various types of Pinion shafts according</a:t>
            </a:r>
            <a:r>
              <a:rPr lang="en-US" altLang="ko-KR" b="0" i="0" baseline="0" dirty="0" smtClean="0"/>
              <a:t> to customers need </a:t>
            </a:r>
            <a:r>
              <a:rPr lang="en-US" altLang="ko-KR" b="0" i="0" dirty="0" smtClean="0"/>
              <a:t>as shown </a:t>
            </a:r>
            <a:r>
              <a:rPr lang="en-US" altLang="ko-KR" dirty="0" smtClean="0"/>
              <a:t>here in this pictures.</a:t>
            </a:r>
          </a:p>
          <a:p>
            <a:pPr marL="0" marR="0" indent="0" algn="l" defTabSz="879152" rtl="0" eaLnBrk="1" fontAlgn="auto" latinLnBrk="1" hangingPunct="1">
              <a:lnSpc>
                <a:spcPct val="100000"/>
              </a:lnSpc>
              <a:spcBef>
                <a:spcPts val="0"/>
              </a:spcBef>
              <a:spcAft>
                <a:spcPts val="0"/>
              </a:spcAft>
              <a:buClrTx/>
              <a:buSzTx/>
              <a:buFontTx/>
              <a:buNone/>
              <a:tabLst/>
              <a:defRPr/>
            </a:pPr>
            <a:r>
              <a:rPr lang="en-US" altLang="ko-KR" baseline="0" dirty="0" smtClean="0"/>
              <a:t>In</a:t>
            </a:r>
            <a:r>
              <a:rPr lang="ko-KR" altLang="en-US" baseline="0" dirty="0" smtClean="0"/>
              <a:t> </a:t>
            </a:r>
            <a:r>
              <a:rPr lang="en-US" altLang="ko-KR" baseline="0" dirty="0" smtClean="0"/>
              <a:t>past, we did machining process with bar stock material but we developed to use forging process to Minimize machining process and saved cost and then we had applied to all customers and related parts.</a:t>
            </a:r>
          </a:p>
          <a:p>
            <a:endParaRPr lang="en-US" altLang="ko-KR" dirty="0" smtClean="0"/>
          </a:p>
          <a:p>
            <a:endParaRPr lang="en-US" altLang="ko-KR" dirty="0" smtClean="0"/>
          </a:p>
          <a:p>
            <a:r>
              <a:rPr lang="en-US" altLang="ko-KR" dirty="0" smtClean="0"/>
              <a:t>5</a:t>
            </a:r>
            <a:endParaRPr lang="ko-KR" altLang="en-US" dirty="0"/>
          </a:p>
        </p:txBody>
      </p:sp>
      <p:sp>
        <p:nvSpPr>
          <p:cNvPr id="4" name="슬라이드 번호 개체 틀 3"/>
          <p:cNvSpPr>
            <a:spLocks noGrp="1"/>
          </p:cNvSpPr>
          <p:nvPr>
            <p:ph type="sldNum" sz="quarter" idx="10"/>
          </p:nvPr>
        </p:nvSpPr>
        <p:spPr/>
        <p:txBody>
          <a:bodyPr/>
          <a:lstStyle/>
          <a:p>
            <a:fld id="{75769D23-9548-44E3-8339-CEFBA08DCD6C}" type="slidenum">
              <a:rPr lang="ko-KR" altLang="en-US" smtClean="0"/>
              <a:pPr/>
              <a:t>9</a:t>
            </a:fld>
            <a:endParaRPr lang="ko-K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8"/>
            <a:ext cx="84201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39576" indent="0" algn="ctr">
              <a:buNone/>
              <a:defRPr>
                <a:solidFill>
                  <a:schemeClr val="tx1">
                    <a:tint val="75000"/>
                  </a:schemeClr>
                </a:solidFill>
              </a:defRPr>
            </a:lvl2pPr>
            <a:lvl3pPr marL="879152" indent="0" algn="ctr">
              <a:buNone/>
              <a:defRPr>
                <a:solidFill>
                  <a:schemeClr val="tx1">
                    <a:tint val="75000"/>
                  </a:schemeClr>
                </a:solidFill>
              </a:defRPr>
            </a:lvl3pPr>
            <a:lvl4pPr marL="1318728" indent="0" algn="ctr">
              <a:buNone/>
              <a:defRPr>
                <a:solidFill>
                  <a:schemeClr val="tx1">
                    <a:tint val="75000"/>
                  </a:schemeClr>
                </a:solidFill>
              </a:defRPr>
            </a:lvl4pPr>
            <a:lvl5pPr marL="1758303" indent="0" algn="ctr">
              <a:buNone/>
              <a:defRPr>
                <a:solidFill>
                  <a:schemeClr val="tx1">
                    <a:tint val="75000"/>
                  </a:schemeClr>
                </a:solidFill>
              </a:defRPr>
            </a:lvl5pPr>
            <a:lvl6pPr marL="2197879" indent="0" algn="ctr">
              <a:buNone/>
              <a:defRPr>
                <a:solidFill>
                  <a:schemeClr val="tx1">
                    <a:tint val="75000"/>
                  </a:schemeClr>
                </a:solidFill>
              </a:defRPr>
            </a:lvl6pPr>
            <a:lvl7pPr marL="2637455" indent="0" algn="ctr">
              <a:buNone/>
              <a:defRPr>
                <a:solidFill>
                  <a:schemeClr val="tx1">
                    <a:tint val="75000"/>
                  </a:schemeClr>
                </a:solidFill>
              </a:defRPr>
            </a:lvl7pPr>
            <a:lvl8pPr marL="3077031" indent="0" algn="ctr">
              <a:buNone/>
              <a:defRPr>
                <a:solidFill>
                  <a:schemeClr val="tx1">
                    <a:tint val="75000"/>
                  </a:schemeClr>
                </a:solidFill>
              </a:defRPr>
            </a:lvl8pPr>
            <a:lvl9pPr marL="3516607"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6" name="슬라이드 번호 개체 틀 5"/>
          <p:cNvSpPr>
            <a:spLocks noGrp="1"/>
          </p:cNvSpPr>
          <p:nvPr>
            <p:ph type="sldNum" sz="quarter" idx="12"/>
          </p:nvPr>
        </p:nvSpPr>
        <p:spPr>
          <a:xfrm>
            <a:off x="9273481" y="6597352"/>
            <a:ext cx="632520" cy="260648"/>
          </a:xfrm>
        </p:spPr>
        <p:txBody>
          <a:bodyPr/>
          <a:lstStyle>
            <a:lvl1pPr>
              <a:defRPr b="1" i="1">
                <a:solidFill>
                  <a:schemeClr val="tx1"/>
                </a:solidFill>
                <a:latin typeface="Arial" pitchFamily="34" charset="0"/>
                <a:cs typeface="Arial" pitchFamily="34" charset="0"/>
              </a:defRPr>
            </a:lvl1pPr>
          </a:lstStyle>
          <a:p>
            <a:fld id="{7922E0EC-5B87-4162-B6E0-386ED6B1178A}" type="slidenum">
              <a:rPr lang="ko-KR" altLang="en-US" smtClean="0"/>
              <a:pPr/>
              <a:t>‹#›</a:t>
            </a:fld>
            <a:endParaRPr lang="ko-KR" altLang="en-US" dirty="0"/>
          </a:p>
        </p:txBody>
      </p:sp>
      <p:sp>
        <p:nvSpPr>
          <p:cNvPr id="7" name="TextBox 6"/>
          <p:cNvSpPr txBox="1"/>
          <p:nvPr userDrawn="1"/>
        </p:nvSpPr>
        <p:spPr>
          <a:xfrm>
            <a:off x="0" y="-5395"/>
            <a:ext cx="9906000" cy="316024"/>
          </a:xfrm>
          <a:prstGeom prst="rect">
            <a:avLst/>
          </a:prstGeom>
          <a:solidFill>
            <a:srgbClr val="FF6600"/>
          </a:solidFill>
          <a:ln>
            <a:solidFill>
              <a:srgbClr val="FF6600"/>
            </a:solidFill>
          </a:ln>
          <a:effectLst>
            <a:outerShdw blurRad="50800" dist="38100" dir="5400000" algn="t" rotWithShape="0">
              <a:prstClr val="black">
                <a:alpha val="40000"/>
              </a:prstClr>
            </a:outerShdw>
          </a:effectLst>
        </p:spPr>
        <p:txBody>
          <a:bodyPr wrap="square" lIns="87915" tIns="43958" rIns="87915" bIns="43958" rtlCol="0" anchor="ctr" anchorCtr="0">
            <a:spAutoFit/>
          </a:bodyPr>
          <a:lstStyle/>
          <a:p>
            <a:r>
              <a:rPr lang="en-US" altLang="ko-KR" sz="1400" b="1" i="1" dirty="0" smtClean="0">
                <a:ln>
                  <a:solidFill>
                    <a:schemeClr val="bg1"/>
                  </a:solidFill>
                </a:ln>
                <a:solidFill>
                  <a:schemeClr val="bg1"/>
                </a:solidFill>
                <a:effectLst>
                  <a:outerShdw blurRad="50800" dist="38100" dir="5400000" algn="t" rotWithShape="0">
                    <a:prstClr val="black">
                      <a:alpha val="40000"/>
                    </a:prstClr>
                  </a:outerShdw>
                </a:effectLst>
                <a:latin typeface="Arial" pitchFamily="34" charset="0"/>
                <a:ea typeface="Verdana" pitchFamily="34" charset="0"/>
                <a:cs typeface="Arial" pitchFamily="34" charset="0"/>
              </a:rPr>
              <a:t>Seoul</a:t>
            </a:r>
            <a:r>
              <a:rPr lang="en-US" altLang="ko-KR" sz="1400" b="1" i="1" baseline="0" dirty="0" smtClean="0">
                <a:ln>
                  <a:solidFill>
                    <a:schemeClr val="bg1"/>
                  </a:solidFill>
                </a:ln>
                <a:solidFill>
                  <a:schemeClr val="bg1"/>
                </a:solidFill>
                <a:effectLst>
                  <a:outerShdw blurRad="50800" dist="38100" dir="5400000" algn="t" rotWithShape="0">
                    <a:prstClr val="black">
                      <a:alpha val="40000"/>
                    </a:prstClr>
                  </a:outerShdw>
                </a:effectLst>
                <a:latin typeface="Arial" pitchFamily="34" charset="0"/>
                <a:ea typeface="Verdana" pitchFamily="34" charset="0"/>
                <a:cs typeface="Arial" pitchFamily="34" charset="0"/>
              </a:rPr>
              <a:t> Industry Co., Ltd. </a:t>
            </a:r>
            <a:endParaRPr lang="ko-KR" altLang="en-US" sz="1400" b="1" i="1" dirty="0">
              <a:ln>
                <a:solidFill>
                  <a:schemeClr val="bg1"/>
                </a:solidFill>
              </a:ln>
              <a:solidFill>
                <a:schemeClr val="bg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8" name="TextBox 7"/>
          <p:cNvSpPr txBox="1"/>
          <p:nvPr userDrawn="1"/>
        </p:nvSpPr>
        <p:spPr>
          <a:xfrm>
            <a:off x="-15552" y="6690265"/>
            <a:ext cx="1584000" cy="123111"/>
          </a:xfrm>
          <a:prstGeom prst="rect">
            <a:avLst/>
          </a:prstGeom>
          <a:noFill/>
        </p:spPr>
        <p:txBody>
          <a:bodyPr wrap="square" lIns="0" tIns="0" rIns="0" bIns="0" rtlCol="0" anchor="ctr" anchorCtr="1">
            <a:spAutoFit/>
          </a:bodyPr>
          <a:lstStyle/>
          <a:p>
            <a:pPr algn="l"/>
            <a:r>
              <a:rPr lang="en-US" altLang="ko-KR" sz="800" b="1" i="1" dirty="0" smtClean="0">
                <a:solidFill>
                  <a:schemeClr val="bg1">
                    <a:lumMod val="85000"/>
                  </a:schemeClr>
                </a:solidFill>
                <a:effectLst/>
                <a:latin typeface="Arial" pitchFamily="34" charset="0"/>
                <a:cs typeface="Arial" pitchFamily="34" charset="0"/>
              </a:rPr>
              <a:t>KwanHee Lee / Sept. 17,</a:t>
            </a:r>
            <a:r>
              <a:rPr lang="en-US" altLang="ko-KR" sz="800" b="1" i="1" baseline="0" dirty="0" smtClean="0">
                <a:solidFill>
                  <a:schemeClr val="bg1">
                    <a:lumMod val="85000"/>
                  </a:schemeClr>
                </a:solidFill>
                <a:effectLst/>
                <a:latin typeface="Arial" pitchFamily="34" charset="0"/>
                <a:cs typeface="Arial" pitchFamily="34" charset="0"/>
              </a:rPr>
              <a:t> 2012</a:t>
            </a:r>
            <a:endParaRPr lang="ko-KR" altLang="en-US" sz="800" b="1" i="1" dirty="0">
              <a:solidFill>
                <a:schemeClr val="bg1">
                  <a:lumMod val="85000"/>
                </a:schemeClr>
              </a:solidFill>
              <a:effectLst/>
              <a:latin typeface="Arial" pitchFamily="34" charset="0"/>
              <a:cs typeface="Arial" pitchFamily="34" charset="0"/>
            </a:endParaRPr>
          </a:p>
        </p:txBody>
      </p:sp>
    </p:spTree>
  </p:cSld>
  <p:clrMapOvr>
    <a:masterClrMapping/>
  </p:clrMapOvr>
  <p:transition>
    <p:fade/>
    <p:sndAc>
      <p:stSnd>
        <p:snd r:embed="rId1" name="DING.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95300" y="274637"/>
            <a:ext cx="8915400" cy="1143000"/>
          </a:xfrm>
          <a:prstGeom prst="rect">
            <a:avLst/>
          </a:prstGeom>
        </p:spPr>
        <p:txBody>
          <a:bodyPr vert="horz" lIns="87915" tIns="43958" rIns="87915" bIns="43958"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600201"/>
            <a:ext cx="8915400" cy="4525963"/>
          </a:xfrm>
          <a:prstGeom prst="rect">
            <a:avLst/>
          </a:prstGeom>
        </p:spPr>
        <p:txBody>
          <a:bodyPr vert="horz" lIns="87915" tIns="43958" rIns="87915" bIns="43958"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95300" y="6356353"/>
            <a:ext cx="2311400" cy="365125"/>
          </a:xfrm>
          <a:prstGeom prst="rect">
            <a:avLst/>
          </a:prstGeom>
        </p:spPr>
        <p:txBody>
          <a:bodyPr vert="horz" lIns="87915" tIns="43958" rIns="87915" bIns="43958" rtlCol="0" anchor="ctr"/>
          <a:lstStyle>
            <a:lvl1pPr algn="l">
              <a:defRPr sz="1100">
                <a:solidFill>
                  <a:schemeClr val="tx1">
                    <a:tint val="75000"/>
                  </a:schemeClr>
                </a:solidFill>
              </a:defRPr>
            </a:lvl1pPr>
          </a:lstStyle>
          <a:p>
            <a:endParaRPr lang="ko-KR" altLang="en-US" dirty="0"/>
          </a:p>
        </p:txBody>
      </p:sp>
      <p:sp>
        <p:nvSpPr>
          <p:cNvPr id="5" name="바닥글 개체 틀 4"/>
          <p:cNvSpPr>
            <a:spLocks noGrp="1"/>
          </p:cNvSpPr>
          <p:nvPr>
            <p:ph type="ftr" sz="quarter" idx="3"/>
          </p:nvPr>
        </p:nvSpPr>
        <p:spPr>
          <a:xfrm>
            <a:off x="3384550" y="6356353"/>
            <a:ext cx="3136900" cy="365125"/>
          </a:xfrm>
          <a:prstGeom prst="rect">
            <a:avLst/>
          </a:prstGeom>
        </p:spPr>
        <p:txBody>
          <a:bodyPr vert="horz" lIns="87915" tIns="43958" rIns="87915" bIns="43958" rtlCol="0" anchor="ctr"/>
          <a:lstStyle>
            <a:lvl1pPr algn="ctr">
              <a:defRPr sz="11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7099300" y="6356353"/>
            <a:ext cx="2311400" cy="365125"/>
          </a:xfrm>
          <a:prstGeom prst="rect">
            <a:avLst/>
          </a:prstGeom>
        </p:spPr>
        <p:txBody>
          <a:bodyPr vert="horz" lIns="87915" tIns="43958" rIns="87915" bIns="43958" rtlCol="0" anchor="ctr"/>
          <a:lstStyle>
            <a:lvl1pPr algn="r">
              <a:defRPr sz="1100">
                <a:solidFill>
                  <a:schemeClr val="tx1">
                    <a:tint val="75000"/>
                  </a:schemeClr>
                </a:solidFill>
              </a:defRPr>
            </a:lvl1pPr>
          </a:lstStyle>
          <a:p>
            <a:fld id="{7922E0EC-5B87-4162-B6E0-386ED6B1178A}" type="slidenum">
              <a:rPr lang="ko-KR" altLang="en-US" smtClean="0"/>
              <a:pPr/>
              <a:t>‹#›</a:t>
            </a:fld>
            <a:endParaRPr lang="ko-KR" altLang="en-US" dirty="0"/>
          </a:p>
        </p:txBody>
      </p:sp>
    </p:spTree>
  </p:cSld>
  <p:clrMap bg1="lt1" tx1="dk1" bg2="lt2" tx2="dk2" accent1="accent1" accent2="accent2" accent3="accent3" accent4="accent4" accent5="accent5" accent6="accent6" hlink="hlink" folHlink="folHlink"/>
  <p:sldLayoutIdLst>
    <p:sldLayoutId id="2147483649" r:id="rId1"/>
  </p:sldLayoutIdLst>
  <p:transition>
    <p:fade/>
    <p:sndAc>
      <p:stSnd>
        <p:snd r:embed="rId3" name="DING.WAV"/>
      </p:stSnd>
    </p:sndAc>
  </p:transition>
  <p:hf hdr="0" ftr="0" dt="0"/>
  <p:txStyles>
    <p:titleStyle>
      <a:lvl1pPr algn="ctr" defTabSz="879152" rtl="0" eaLnBrk="1" latinLnBrk="1" hangingPunct="1">
        <a:spcBef>
          <a:spcPct val="0"/>
        </a:spcBef>
        <a:buNone/>
        <a:defRPr sz="4200" kern="1200">
          <a:solidFill>
            <a:schemeClr val="tx1"/>
          </a:solidFill>
          <a:latin typeface="+mj-lt"/>
          <a:ea typeface="+mj-ea"/>
          <a:cs typeface="+mj-cs"/>
        </a:defRPr>
      </a:lvl1pPr>
    </p:titleStyle>
    <p:bodyStyle>
      <a:lvl1pPr marL="329681" indent="-329681" algn="l" defTabSz="879152" rtl="0" eaLnBrk="1" latinLnBrk="1" hangingPunct="1">
        <a:spcBef>
          <a:spcPct val="20000"/>
        </a:spcBef>
        <a:buFont typeface="Arial" pitchFamily="34" charset="0"/>
        <a:buChar char="•"/>
        <a:defRPr sz="3000" kern="1200">
          <a:solidFill>
            <a:schemeClr val="tx1"/>
          </a:solidFill>
          <a:latin typeface="+mn-lt"/>
          <a:ea typeface="+mn-ea"/>
          <a:cs typeface="+mn-cs"/>
        </a:defRPr>
      </a:lvl1pPr>
      <a:lvl2pPr marL="714311" indent="-274735" algn="l" defTabSz="879152" rtl="0" eaLnBrk="1" latinLnBrk="1" hangingPunct="1">
        <a:spcBef>
          <a:spcPct val="20000"/>
        </a:spcBef>
        <a:buFont typeface="Arial" pitchFamily="34" charset="0"/>
        <a:buChar char="–"/>
        <a:defRPr sz="2700" kern="1200">
          <a:solidFill>
            <a:schemeClr val="tx1"/>
          </a:solidFill>
          <a:latin typeface="+mn-lt"/>
          <a:ea typeface="+mn-ea"/>
          <a:cs typeface="+mn-cs"/>
        </a:defRPr>
      </a:lvl2pPr>
      <a:lvl3pPr marL="1098940" indent="-219788" algn="l" defTabSz="879152" rtl="0" eaLnBrk="1" latinLnBrk="1" hangingPunct="1">
        <a:spcBef>
          <a:spcPct val="20000"/>
        </a:spcBef>
        <a:buFont typeface="Arial" pitchFamily="34" charset="0"/>
        <a:buChar char="•"/>
        <a:defRPr sz="2300" kern="1200">
          <a:solidFill>
            <a:schemeClr val="tx1"/>
          </a:solidFill>
          <a:latin typeface="+mn-lt"/>
          <a:ea typeface="+mn-ea"/>
          <a:cs typeface="+mn-cs"/>
        </a:defRPr>
      </a:lvl3pPr>
      <a:lvl4pPr marL="1538515" indent="-219788" algn="l" defTabSz="879152" rtl="0" eaLnBrk="1" latinLnBrk="1" hangingPunct="1">
        <a:spcBef>
          <a:spcPct val="20000"/>
        </a:spcBef>
        <a:buFont typeface="Arial" pitchFamily="34" charset="0"/>
        <a:buChar char="–"/>
        <a:defRPr sz="1900" kern="1200">
          <a:solidFill>
            <a:schemeClr val="tx1"/>
          </a:solidFill>
          <a:latin typeface="+mn-lt"/>
          <a:ea typeface="+mn-ea"/>
          <a:cs typeface="+mn-cs"/>
        </a:defRPr>
      </a:lvl4pPr>
      <a:lvl5pPr marL="1978091" indent="-219788" algn="l" defTabSz="879152" rtl="0" eaLnBrk="1" latinLnBrk="1" hangingPunct="1">
        <a:spcBef>
          <a:spcPct val="20000"/>
        </a:spcBef>
        <a:buFont typeface="Arial" pitchFamily="34" charset="0"/>
        <a:buChar char="»"/>
        <a:defRPr sz="1900" kern="1200">
          <a:solidFill>
            <a:schemeClr val="tx1"/>
          </a:solidFill>
          <a:latin typeface="+mn-lt"/>
          <a:ea typeface="+mn-ea"/>
          <a:cs typeface="+mn-cs"/>
        </a:defRPr>
      </a:lvl5pPr>
      <a:lvl6pPr marL="2417667" indent="-219788" algn="l" defTabSz="879152" rtl="0" eaLnBrk="1" latinLnBrk="1" hangingPunct="1">
        <a:spcBef>
          <a:spcPct val="20000"/>
        </a:spcBef>
        <a:buFont typeface="Arial" pitchFamily="34" charset="0"/>
        <a:buChar char="•"/>
        <a:defRPr sz="1900" kern="1200">
          <a:solidFill>
            <a:schemeClr val="tx1"/>
          </a:solidFill>
          <a:latin typeface="+mn-lt"/>
          <a:ea typeface="+mn-ea"/>
          <a:cs typeface="+mn-cs"/>
        </a:defRPr>
      </a:lvl6pPr>
      <a:lvl7pPr marL="2857243" indent="-219788" algn="l" defTabSz="879152" rtl="0" eaLnBrk="1" latinLnBrk="1" hangingPunct="1">
        <a:spcBef>
          <a:spcPct val="20000"/>
        </a:spcBef>
        <a:buFont typeface="Arial" pitchFamily="34" charset="0"/>
        <a:buChar char="•"/>
        <a:defRPr sz="1900" kern="1200">
          <a:solidFill>
            <a:schemeClr val="tx1"/>
          </a:solidFill>
          <a:latin typeface="+mn-lt"/>
          <a:ea typeface="+mn-ea"/>
          <a:cs typeface="+mn-cs"/>
        </a:defRPr>
      </a:lvl7pPr>
      <a:lvl8pPr marL="3296819" indent="-219788" algn="l" defTabSz="879152" rtl="0" eaLnBrk="1" latinLnBrk="1" hangingPunct="1">
        <a:spcBef>
          <a:spcPct val="20000"/>
        </a:spcBef>
        <a:buFont typeface="Arial" pitchFamily="34" charset="0"/>
        <a:buChar char="•"/>
        <a:defRPr sz="1900" kern="1200">
          <a:solidFill>
            <a:schemeClr val="tx1"/>
          </a:solidFill>
          <a:latin typeface="+mn-lt"/>
          <a:ea typeface="+mn-ea"/>
          <a:cs typeface="+mn-cs"/>
        </a:defRPr>
      </a:lvl8pPr>
      <a:lvl9pPr marL="3736395" indent="-219788" algn="l" defTabSz="879152" rtl="0" eaLnBrk="1" latinLnBrk="1"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ko-KR"/>
      </a:defPPr>
      <a:lvl1pPr marL="0" algn="l" defTabSz="879152" rtl="0" eaLnBrk="1" latinLnBrk="1" hangingPunct="1">
        <a:defRPr sz="1700" kern="1200">
          <a:solidFill>
            <a:schemeClr val="tx1"/>
          </a:solidFill>
          <a:latin typeface="+mn-lt"/>
          <a:ea typeface="+mn-ea"/>
          <a:cs typeface="+mn-cs"/>
        </a:defRPr>
      </a:lvl1pPr>
      <a:lvl2pPr marL="439576" algn="l" defTabSz="879152" rtl="0" eaLnBrk="1" latinLnBrk="1" hangingPunct="1">
        <a:defRPr sz="1700" kern="1200">
          <a:solidFill>
            <a:schemeClr val="tx1"/>
          </a:solidFill>
          <a:latin typeface="+mn-lt"/>
          <a:ea typeface="+mn-ea"/>
          <a:cs typeface="+mn-cs"/>
        </a:defRPr>
      </a:lvl2pPr>
      <a:lvl3pPr marL="879152" algn="l" defTabSz="879152" rtl="0" eaLnBrk="1" latinLnBrk="1" hangingPunct="1">
        <a:defRPr sz="1700" kern="1200">
          <a:solidFill>
            <a:schemeClr val="tx1"/>
          </a:solidFill>
          <a:latin typeface="+mn-lt"/>
          <a:ea typeface="+mn-ea"/>
          <a:cs typeface="+mn-cs"/>
        </a:defRPr>
      </a:lvl3pPr>
      <a:lvl4pPr marL="1318728" algn="l" defTabSz="879152" rtl="0" eaLnBrk="1" latinLnBrk="1" hangingPunct="1">
        <a:defRPr sz="1700" kern="1200">
          <a:solidFill>
            <a:schemeClr val="tx1"/>
          </a:solidFill>
          <a:latin typeface="+mn-lt"/>
          <a:ea typeface="+mn-ea"/>
          <a:cs typeface="+mn-cs"/>
        </a:defRPr>
      </a:lvl4pPr>
      <a:lvl5pPr marL="1758303" algn="l" defTabSz="879152" rtl="0" eaLnBrk="1" latinLnBrk="1" hangingPunct="1">
        <a:defRPr sz="1700" kern="1200">
          <a:solidFill>
            <a:schemeClr val="tx1"/>
          </a:solidFill>
          <a:latin typeface="+mn-lt"/>
          <a:ea typeface="+mn-ea"/>
          <a:cs typeface="+mn-cs"/>
        </a:defRPr>
      </a:lvl5pPr>
      <a:lvl6pPr marL="2197879" algn="l" defTabSz="879152" rtl="0" eaLnBrk="1" latinLnBrk="1" hangingPunct="1">
        <a:defRPr sz="1700" kern="1200">
          <a:solidFill>
            <a:schemeClr val="tx1"/>
          </a:solidFill>
          <a:latin typeface="+mn-lt"/>
          <a:ea typeface="+mn-ea"/>
          <a:cs typeface="+mn-cs"/>
        </a:defRPr>
      </a:lvl6pPr>
      <a:lvl7pPr marL="2637455" algn="l" defTabSz="879152" rtl="0" eaLnBrk="1" latinLnBrk="1" hangingPunct="1">
        <a:defRPr sz="1700" kern="1200">
          <a:solidFill>
            <a:schemeClr val="tx1"/>
          </a:solidFill>
          <a:latin typeface="+mn-lt"/>
          <a:ea typeface="+mn-ea"/>
          <a:cs typeface="+mn-cs"/>
        </a:defRPr>
      </a:lvl7pPr>
      <a:lvl8pPr marL="3077031" algn="l" defTabSz="879152" rtl="0" eaLnBrk="1" latinLnBrk="1" hangingPunct="1">
        <a:defRPr sz="1700" kern="1200">
          <a:solidFill>
            <a:schemeClr val="tx1"/>
          </a:solidFill>
          <a:latin typeface="+mn-lt"/>
          <a:ea typeface="+mn-ea"/>
          <a:cs typeface="+mn-cs"/>
        </a:defRPr>
      </a:lvl8pPr>
      <a:lvl9pPr marL="3516607" algn="l" defTabSz="879152" rtl="0" eaLnBrk="1" latinLnBrk="1"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sales@seoulind.co.kr"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12"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20.jpeg"/><Relationship Id="rId5" Type="http://schemas.openxmlformats.org/officeDocument/2006/relationships/diagramLayout" Target="../diagrams/layout2.xml"/><Relationship Id="rId10" Type="http://schemas.openxmlformats.org/officeDocument/2006/relationships/image" Target="../media/image19.jpeg"/><Relationship Id="rId4" Type="http://schemas.openxmlformats.org/officeDocument/2006/relationships/diagramData" Target="../diagrams/data2.xm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audio" Target="../media/audio1.wav"/><Relationship Id="rId7" Type="http://schemas.openxmlformats.org/officeDocument/2006/relationships/diagramQuickStyle" Target="../diagrams/quickStyle3.xml"/><Relationship Id="rId12"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image" Target="../media/image24.jpeg"/><Relationship Id="rId5" Type="http://schemas.openxmlformats.org/officeDocument/2006/relationships/diagramData" Target="../diagrams/data3.xml"/><Relationship Id="rId10" Type="http://schemas.openxmlformats.org/officeDocument/2006/relationships/image" Target="../media/image23.jpeg"/><Relationship Id="rId4" Type="http://schemas.openxmlformats.org/officeDocument/2006/relationships/image" Target="../media/image22.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30.jpeg"/><Relationship Id="rId3" Type="http://schemas.openxmlformats.org/officeDocument/2006/relationships/audio" Target="../media/audio1.wav"/><Relationship Id="rId7" Type="http://schemas.openxmlformats.org/officeDocument/2006/relationships/diagramColors" Target="../diagrams/colors4.xml"/><Relationship Id="rId12" Type="http://schemas.openxmlformats.org/officeDocument/2006/relationships/image" Target="../media/image29.png"/><Relationship Id="rId2" Type="http://schemas.openxmlformats.org/officeDocument/2006/relationships/notesSlide" Target="../notesSlides/notesSlide12.xml"/><Relationship Id="rId16"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image" Target="../media/image28.png"/><Relationship Id="rId5" Type="http://schemas.openxmlformats.org/officeDocument/2006/relationships/diagramLayout" Target="../diagrams/layout4.xml"/><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diagramData" Target="../diagrams/data4.xml"/><Relationship Id="rId9" Type="http://schemas.openxmlformats.org/officeDocument/2006/relationships/image" Target="../media/image26.jpeg"/><Relationship Id="rId1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diagramColors" Target="../diagrams/colors5.xml"/><Relationship Id="rId12"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image" Target="../media/image36.jpeg"/><Relationship Id="rId5" Type="http://schemas.openxmlformats.org/officeDocument/2006/relationships/diagramLayout" Target="../diagrams/layout5.xml"/><Relationship Id="rId10" Type="http://schemas.openxmlformats.org/officeDocument/2006/relationships/image" Target="../media/image35.jpeg"/><Relationship Id="rId4" Type="http://schemas.openxmlformats.org/officeDocument/2006/relationships/diagramData" Target="../diagrams/data5.xml"/><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43.png"/><Relationship Id="rId3" Type="http://schemas.openxmlformats.org/officeDocument/2006/relationships/audio" Target="../media/audio1.wav"/><Relationship Id="rId7" Type="http://schemas.openxmlformats.org/officeDocument/2006/relationships/diagramColors" Target="../diagrams/colors6.xml"/><Relationship Id="rId12" Type="http://schemas.openxmlformats.org/officeDocument/2006/relationships/image" Target="../media/image42.jpeg"/><Relationship Id="rId2" Type="http://schemas.openxmlformats.org/officeDocument/2006/relationships/notesSlide" Target="../notesSlides/notesSlide14.xml"/><Relationship Id="rId1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diagramQuickStyle" Target="../diagrams/quickStyle6.xml"/><Relationship Id="rId11" Type="http://schemas.openxmlformats.org/officeDocument/2006/relationships/image" Target="../media/image41.jpeg"/><Relationship Id="rId5" Type="http://schemas.openxmlformats.org/officeDocument/2006/relationships/diagramLayout" Target="../diagrams/layout6.xml"/><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diagramData" Target="../diagrams/data6.xml"/><Relationship Id="rId9" Type="http://schemas.openxmlformats.org/officeDocument/2006/relationships/image" Target="../media/image39.jpeg"/><Relationship Id="rId14" Type="http://schemas.openxmlformats.org/officeDocument/2006/relationships/image" Target="../media/image44.jpeg"/></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51.jpeg"/><Relationship Id="rId3" Type="http://schemas.openxmlformats.org/officeDocument/2006/relationships/audio" Target="../media/audio1.wav"/><Relationship Id="rId7" Type="http://schemas.openxmlformats.org/officeDocument/2006/relationships/diagramColors" Target="../diagrams/colors7.xml"/><Relationship Id="rId12"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image" Target="../media/image49.jpeg"/><Relationship Id="rId5" Type="http://schemas.openxmlformats.org/officeDocument/2006/relationships/diagramLayout" Target="../diagrams/layout7.xml"/><Relationship Id="rId10" Type="http://schemas.openxmlformats.org/officeDocument/2006/relationships/image" Target="../media/image48.jpeg"/><Relationship Id="rId4" Type="http://schemas.openxmlformats.org/officeDocument/2006/relationships/diagramData" Target="../diagrams/data7.xml"/><Relationship Id="rId9" Type="http://schemas.openxmlformats.org/officeDocument/2006/relationships/image" Target="../media/image47.jpe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diagramQuickStyle" Target="../diagrams/quickStyle9.xml"/><Relationship Id="rId3" Type="http://schemas.openxmlformats.org/officeDocument/2006/relationships/audio" Target="../media/audio1.wav"/><Relationship Id="rId7" Type="http://schemas.openxmlformats.org/officeDocument/2006/relationships/diagramLayout" Target="../diagrams/layout8.xml"/><Relationship Id="rId12" Type="http://schemas.openxmlformats.org/officeDocument/2006/relationships/diagramLayout" Target="../diagrams/layout9.xml"/><Relationship Id="rId2" Type="http://schemas.openxmlformats.org/officeDocument/2006/relationships/notesSlide" Target="../notesSlides/notesSlide16.xml"/><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diagramData" Target="../diagrams/data8.xml"/><Relationship Id="rId11" Type="http://schemas.openxmlformats.org/officeDocument/2006/relationships/diagramData" Target="../diagrams/data9.xml"/><Relationship Id="rId5" Type="http://schemas.openxmlformats.org/officeDocument/2006/relationships/image" Target="../media/image53.jpeg"/><Relationship Id="rId15" Type="http://schemas.microsoft.com/office/2007/relationships/diagramDrawing" Target="../diagrams/drawing9.xml"/><Relationship Id="rId10" Type="http://schemas.microsoft.com/office/2007/relationships/diagramDrawing" Target="../diagrams/drawing8.xml"/><Relationship Id="rId4" Type="http://schemas.openxmlformats.org/officeDocument/2006/relationships/image" Target="../media/image52.jpeg"/><Relationship Id="rId9" Type="http://schemas.openxmlformats.org/officeDocument/2006/relationships/diagramColors" Target="../diagrams/colors8.xml"/><Relationship Id="rId14" Type="http://schemas.openxmlformats.org/officeDocument/2006/relationships/diagramColors" Target="../diagrams/colors9.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59.jpeg"/><Relationship Id="rId3" Type="http://schemas.openxmlformats.org/officeDocument/2006/relationships/audio" Target="../media/audio1.wav"/><Relationship Id="rId7" Type="http://schemas.openxmlformats.org/officeDocument/2006/relationships/diagramData" Target="../diagrams/data10.xml"/><Relationship Id="rId12" Type="http://schemas.openxmlformats.org/officeDocument/2006/relationships/image" Target="../media/image58.jpeg"/><Relationship Id="rId2" Type="http://schemas.openxmlformats.org/officeDocument/2006/relationships/notesSlide" Target="../notesSlides/notesSlide17.xml"/><Relationship Id="rId16"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57.jpeg"/><Relationship Id="rId11" Type="http://schemas.microsoft.com/office/2007/relationships/diagramDrawing" Target="../diagrams/drawing10.xml"/><Relationship Id="rId5" Type="http://schemas.openxmlformats.org/officeDocument/2006/relationships/image" Target="../media/image56.jpeg"/><Relationship Id="rId15" Type="http://schemas.openxmlformats.org/officeDocument/2006/relationships/image" Target="../media/image61.png"/><Relationship Id="rId10" Type="http://schemas.openxmlformats.org/officeDocument/2006/relationships/diagramColors" Target="../diagrams/colors10.xml"/><Relationship Id="rId4" Type="http://schemas.openxmlformats.org/officeDocument/2006/relationships/image" Target="../media/image55.png"/><Relationship Id="rId9" Type="http://schemas.openxmlformats.org/officeDocument/2006/relationships/diagramQuickStyle" Target="../diagrams/quickStyle10.xml"/><Relationship Id="rId14" Type="http://schemas.openxmlformats.org/officeDocument/2006/relationships/image" Target="../media/image60.jpe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audio" Target="../media/audio1.wav"/><Relationship Id="rId7" Type="http://schemas.openxmlformats.org/officeDocument/2006/relationships/image" Target="../media/image66.png"/><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8.xml"/><Relationship Id="rId16" Type="http://schemas.openxmlformats.org/officeDocument/2006/relationships/diagramColors" Target="../diagrams/colors12.xml"/><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diagramColors" Target="../diagrams/colors11.xml"/><Relationship Id="rId5" Type="http://schemas.openxmlformats.org/officeDocument/2006/relationships/image" Target="../media/image64.png"/><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image" Target="../media/image63.png"/><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image" Target="../media/image71.jpeg"/><Relationship Id="rId3" Type="http://schemas.openxmlformats.org/officeDocument/2006/relationships/audio" Target="../media/audio1.wav"/><Relationship Id="rId7" Type="http://schemas.openxmlformats.org/officeDocument/2006/relationships/diagramData" Target="../diagrams/data13.xml"/><Relationship Id="rId12" Type="http://schemas.openxmlformats.org/officeDocument/2006/relationships/image" Target="../media/image70.gif"/><Relationship Id="rId2" Type="http://schemas.openxmlformats.org/officeDocument/2006/relationships/notesSlide" Target="../notesSlides/notesSlide19.xml"/><Relationship Id="rId16"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69.jpeg"/><Relationship Id="rId11" Type="http://schemas.microsoft.com/office/2007/relationships/diagramDrawing" Target="../diagrams/drawing13.xml"/><Relationship Id="rId5" Type="http://schemas.openxmlformats.org/officeDocument/2006/relationships/image" Target="../media/image68.png"/><Relationship Id="rId15" Type="http://schemas.openxmlformats.org/officeDocument/2006/relationships/image" Target="../media/image62.png"/><Relationship Id="rId10" Type="http://schemas.openxmlformats.org/officeDocument/2006/relationships/diagramColors" Target="../diagrams/colors13.xml"/><Relationship Id="rId4" Type="http://schemas.openxmlformats.org/officeDocument/2006/relationships/image" Target="../media/image67.png"/><Relationship Id="rId9" Type="http://schemas.openxmlformats.org/officeDocument/2006/relationships/diagramQuickStyle" Target="../diagrams/quickStyle13.xml"/><Relationship Id="rId14" Type="http://schemas.openxmlformats.org/officeDocument/2006/relationships/image" Target="../media/image72.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audio" Target="../media/audio1.wav"/><Relationship Id="rId7" Type="http://schemas.openxmlformats.org/officeDocument/2006/relationships/image" Target="../media/image77.gi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s>
</file>

<file path=ppt/slides/_rels/slide21.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audio" Target="../media/audio1.wav"/><Relationship Id="rId7" Type="http://schemas.openxmlformats.org/officeDocument/2006/relationships/image" Target="../media/image8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4.gif"/><Relationship Id="rId5" Type="http://schemas.openxmlformats.org/officeDocument/2006/relationships/image" Target="../media/image83.png"/><Relationship Id="rId10" Type="http://schemas.openxmlformats.org/officeDocument/2006/relationships/image" Target="../media/image88.jpeg"/><Relationship Id="rId4" Type="http://schemas.openxmlformats.org/officeDocument/2006/relationships/image" Target="../media/image82.png"/><Relationship Id="rId9" Type="http://schemas.openxmlformats.org/officeDocument/2006/relationships/image" Target="../media/image87.jpeg"/></Relationships>
</file>

<file path=ppt/slides/_rels/slide22.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audio" Target="../media/audio1.wav"/><Relationship Id="rId7" Type="http://schemas.openxmlformats.org/officeDocument/2006/relationships/image" Target="../media/image92.jpeg"/><Relationship Id="rId12" Type="http://schemas.openxmlformats.org/officeDocument/2006/relationships/image" Target="../media/image97.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1.jpeg"/><Relationship Id="rId11" Type="http://schemas.openxmlformats.org/officeDocument/2006/relationships/image" Target="../media/image96.jpeg"/><Relationship Id="rId5" Type="http://schemas.openxmlformats.org/officeDocument/2006/relationships/image" Target="../media/image90.jpeg"/><Relationship Id="rId10" Type="http://schemas.openxmlformats.org/officeDocument/2006/relationships/image" Target="../media/image95.jpeg"/><Relationship Id="rId4" Type="http://schemas.openxmlformats.org/officeDocument/2006/relationships/image" Target="../media/image89.jpeg"/><Relationship Id="rId9" Type="http://schemas.openxmlformats.org/officeDocument/2006/relationships/image" Target="../media/image94.gif"/></Relationships>
</file>

<file path=ppt/slides/_rels/slide2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audio" Target="../media/audio1.wav"/><Relationship Id="rId7" Type="http://schemas.openxmlformats.org/officeDocument/2006/relationships/image" Target="../media/image10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jpeg"/><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mailto:sales@seoulind.co.kr"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7.jpeg"/><Relationship Id="rId3" Type="http://schemas.openxmlformats.org/officeDocument/2006/relationships/audio" Target="../media/audio1.wav"/><Relationship Id="rId7" Type="http://schemas.openxmlformats.org/officeDocument/2006/relationships/diagramColors" Target="../diagrams/colors1.xml"/><Relationship Id="rId12"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5.jpeg"/><Relationship Id="rId5" Type="http://schemas.openxmlformats.org/officeDocument/2006/relationships/diagramLayout" Target="../diagrams/layout1.xml"/><Relationship Id="rId10" Type="http://schemas.openxmlformats.org/officeDocument/2006/relationships/image" Target="../media/image14.jpeg"/><Relationship Id="rId4" Type="http://schemas.openxmlformats.org/officeDocument/2006/relationships/diagramData" Target="../diagrams/data1.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p:txBody>
          <a:bodyPr/>
          <a:lstStyle/>
          <a:p>
            <a:endParaRPr lang="ko-KR" altLang="en-US" dirty="0"/>
          </a:p>
        </p:txBody>
      </p:sp>
      <p:sp>
        <p:nvSpPr>
          <p:cNvPr id="6" name="Text Box 21"/>
          <p:cNvSpPr txBox="1">
            <a:spLocks noChangeArrowheads="1"/>
          </p:cNvSpPr>
          <p:nvPr/>
        </p:nvSpPr>
        <p:spPr bwMode="auto">
          <a:xfrm>
            <a:off x="568425" y="5996136"/>
            <a:ext cx="6400800" cy="427329"/>
          </a:xfrm>
          <a:prstGeom prst="rect">
            <a:avLst/>
          </a:prstGeom>
          <a:noFill/>
          <a:ln w="9525">
            <a:noFill/>
            <a:miter lim="800000"/>
            <a:headEnd/>
            <a:tailEnd/>
          </a:ln>
          <a:effectLst/>
        </p:spPr>
        <p:txBody>
          <a:bodyPr lIns="87915" tIns="43958" rIns="87915" bIns="43958">
            <a:spAutoFit/>
          </a:bodyPr>
          <a:lstStyle/>
          <a:p>
            <a:pPr>
              <a:spcBef>
                <a:spcPct val="50000"/>
              </a:spcBef>
              <a:buFont typeface="Wingdings" pitchFamily="2" charset="2"/>
              <a:buNone/>
            </a:pPr>
            <a:r>
              <a:rPr lang="en-US" altLang="ko-KR" sz="1100" b="1" i="1" dirty="0">
                <a:solidFill>
                  <a:srgbClr val="000000"/>
                </a:solidFill>
                <a:effectLst>
                  <a:outerShdw blurRad="38100" dist="38100" dir="2700000" algn="tl">
                    <a:srgbClr val="C0C0C0"/>
                  </a:outerShdw>
                </a:effectLst>
                <a:latin typeface="Arial" pitchFamily="34" charset="0"/>
                <a:cs typeface="Arial" pitchFamily="34" charset="0"/>
              </a:rPr>
              <a:t>Phone : +82-31-366-1141~7  Fax : +82-31-366-1150 E-mail : </a:t>
            </a:r>
            <a:r>
              <a:rPr lang="en-US" altLang="ko-KR" sz="1100" b="1" i="1" dirty="0">
                <a:solidFill>
                  <a:srgbClr val="000000"/>
                </a:solidFill>
                <a:effectLst>
                  <a:outerShdw blurRad="38100" dist="38100" dir="2700000" algn="tl">
                    <a:srgbClr val="C0C0C0"/>
                  </a:outerShdw>
                </a:effectLst>
                <a:latin typeface="Arial" pitchFamily="34" charset="0"/>
                <a:cs typeface="Arial" pitchFamily="34" charset="0"/>
                <a:hlinkClick r:id="rId4"/>
              </a:rPr>
              <a:t>sales@seoulind.co.kr</a:t>
            </a:r>
            <a:r>
              <a:rPr lang="en-US" altLang="ko-KR" sz="1100" b="1" i="1" dirty="0">
                <a:solidFill>
                  <a:srgbClr val="000000"/>
                </a:solidFill>
                <a:effectLst>
                  <a:outerShdw blurRad="38100" dist="38100" dir="2700000" algn="tl">
                    <a:srgbClr val="C0C0C0"/>
                  </a:outerShdw>
                </a:effectLst>
                <a:latin typeface="Arial" pitchFamily="34" charset="0"/>
                <a:cs typeface="Arial" pitchFamily="34" charset="0"/>
              </a:rPr>
              <a:t>      #1004-1, Shinwang-ri, Yanggam-myun, Hwasung-shi, Kyonggi-do, Korea</a:t>
            </a:r>
          </a:p>
        </p:txBody>
      </p:sp>
      <p:sp>
        <p:nvSpPr>
          <p:cNvPr id="7" name="Text Box 23"/>
          <p:cNvSpPr txBox="1">
            <a:spLocks noChangeArrowheads="1"/>
          </p:cNvSpPr>
          <p:nvPr/>
        </p:nvSpPr>
        <p:spPr bwMode="auto">
          <a:xfrm>
            <a:off x="8481391" y="5949280"/>
            <a:ext cx="1008000" cy="504056"/>
          </a:xfrm>
          <a:prstGeom prst="rect">
            <a:avLst/>
          </a:prstGeom>
          <a:noFill/>
          <a:ln w="9525">
            <a:noFill/>
            <a:miter lim="800000"/>
            <a:headEnd/>
            <a:tailEnd/>
          </a:ln>
          <a:effectLst/>
        </p:spPr>
        <p:txBody>
          <a:bodyPr lIns="17307" tIns="10384" rIns="17307" bIns="10384" anchor="ctr" anchorCtr="1"/>
          <a:lstStyle/>
          <a:p>
            <a:pPr algn="r">
              <a:spcBef>
                <a:spcPct val="50000"/>
              </a:spcBef>
              <a:buFont typeface="Wingdings" pitchFamily="2" charset="2"/>
              <a:buNone/>
            </a:pPr>
            <a:r>
              <a:rPr lang="en-US" altLang="ko-KR" sz="1100" b="1" i="1" dirty="0">
                <a:solidFill>
                  <a:schemeClr val="tx2"/>
                </a:solidFill>
                <a:effectLst>
                  <a:outerShdw blurRad="38100" dist="38100" dir="2700000" algn="tl">
                    <a:srgbClr val="C0C0C0"/>
                  </a:outerShdw>
                </a:effectLst>
                <a:latin typeface="Arial Black" pitchFamily="34" charset="0"/>
              </a:rPr>
              <a:t>TS 16949 </a:t>
            </a:r>
            <a:r>
              <a:rPr lang="en-US" altLang="ko-KR" sz="1100" b="1" i="1" dirty="0" smtClean="0">
                <a:solidFill>
                  <a:schemeClr val="tx2"/>
                </a:solidFill>
                <a:effectLst>
                  <a:outerShdw blurRad="38100" dist="38100" dir="2700000" algn="tl">
                    <a:srgbClr val="C0C0C0"/>
                  </a:outerShdw>
                </a:effectLst>
                <a:latin typeface="Arial Black" pitchFamily="34" charset="0"/>
              </a:rPr>
              <a:t>ISO 14001</a:t>
            </a:r>
            <a:endParaRPr lang="en-US" altLang="ko-KR" sz="1100" b="1" i="1" dirty="0">
              <a:solidFill>
                <a:schemeClr val="tx2"/>
              </a:solidFill>
              <a:effectLst>
                <a:outerShdw blurRad="38100" dist="38100" dir="2700000" algn="tl">
                  <a:srgbClr val="C0C0C0"/>
                </a:outerShdw>
              </a:effectLst>
              <a:latin typeface="Arial Black" pitchFamily="34" charset="0"/>
            </a:endParaRPr>
          </a:p>
        </p:txBody>
      </p:sp>
      <p:pic>
        <p:nvPicPr>
          <p:cNvPr id="8" name="Picture 30" descr="회사전경"/>
          <p:cNvPicPr>
            <a:picLocks noChangeAspect="1" noChangeArrowheads="1"/>
          </p:cNvPicPr>
          <p:nvPr/>
        </p:nvPicPr>
        <p:blipFill>
          <a:blip r:embed="rId5" cstate="email">
            <a:lum bright="18000"/>
          </a:blip>
          <a:srcRect/>
          <a:stretch>
            <a:fillRect/>
          </a:stretch>
        </p:blipFill>
        <p:spPr bwMode="auto">
          <a:xfrm>
            <a:off x="416496" y="2348484"/>
            <a:ext cx="9043229" cy="3528790"/>
          </a:xfrm>
          <a:prstGeom prst="rect">
            <a:avLst/>
          </a:prstGeom>
          <a:noFill/>
        </p:spPr>
      </p:pic>
      <p:sp>
        <p:nvSpPr>
          <p:cNvPr id="10" name="Rectangle 3"/>
          <p:cNvSpPr>
            <a:spLocks noChangeArrowheads="1"/>
          </p:cNvSpPr>
          <p:nvPr/>
        </p:nvSpPr>
        <p:spPr bwMode="auto">
          <a:xfrm>
            <a:off x="416498" y="2237383"/>
            <a:ext cx="9001000" cy="584775"/>
          </a:xfrm>
          <a:prstGeom prst="rect">
            <a:avLst/>
          </a:prstGeom>
          <a:noFill/>
          <a:ln w="9525">
            <a:noFill/>
            <a:miter lim="800000"/>
            <a:headEnd/>
            <a:tailEnd/>
          </a:ln>
        </p:spPr>
        <p:txBody>
          <a:bodyPr wrap="square" lIns="0" tIns="0" rIns="0" bIns="0">
            <a:spAutoFit/>
          </a:bodyPr>
          <a:lstStyle/>
          <a:p>
            <a:pPr algn="ctr">
              <a:buFontTx/>
              <a:buNone/>
            </a:pPr>
            <a:r>
              <a:rPr lang="en-US" altLang="ko-KR" sz="1900" b="1" i="1" dirty="0" smtClean="0">
                <a:effectLst>
                  <a:outerShdw blurRad="38100" dist="38100" dir="2700000" algn="tl">
                    <a:srgbClr val="000000">
                      <a:alpha val="43137"/>
                    </a:srgbClr>
                  </a:outerShdw>
                </a:effectLst>
                <a:latin typeface="Arial Black" pitchFamily="34" charset="0"/>
              </a:rPr>
              <a:t>Integrated Precision Machining Supplier </a:t>
            </a:r>
          </a:p>
          <a:p>
            <a:pPr algn="ctr">
              <a:buFontTx/>
              <a:buNone/>
            </a:pPr>
            <a:r>
              <a:rPr lang="en-US" altLang="ko-KR" sz="1900" b="1" i="1" dirty="0" smtClean="0">
                <a:effectLst>
                  <a:outerShdw blurRad="38100" dist="38100" dir="2700000" algn="tl">
                    <a:srgbClr val="000000">
                      <a:alpha val="43137"/>
                    </a:srgbClr>
                  </a:outerShdw>
                </a:effectLst>
                <a:latin typeface="Arial Black" pitchFamily="34" charset="0"/>
              </a:rPr>
              <a:t>In Global Automotive industry</a:t>
            </a:r>
            <a:endParaRPr lang="en-US" altLang="ko-KR" sz="1900" b="1" i="1" dirty="0">
              <a:effectLst>
                <a:outerShdw blurRad="38100" dist="38100" dir="2700000" algn="tl">
                  <a:srgbClr val="000000">
                    <a:alpha val="43137"/>
                  </a:srgbClr>
                </a:outerShdw>
              </a:effectLst>
              <a:latin typeface="Arial Black" pitchFamily="34" charset="0"/>
            </a:endParaRPr>
          </a:p>
        </p:txBody>
      </p:sp>
      <p:pic>
        <p:nvPicPr>
          <p:cNvPr id="22" name="그림 21" descr="회사로고.png"/>
          <p:cNvPicPr>
            <a:picLocks noChangeAspect="1"/>
          </p:cNvPicPr>
          <p:nvPr/>
        </p:nvPicPr>
        <p:blipFill>
          <a:blip r:embed="rId6" cstate="email"/>
          <a:stretch>
            <a:fillRect/>
          </a:stretch>
        </p:blipFill>
        <p:spPr>
          <a:xfrm>
            <a:off x="200472" y="908721"/>
            <a:ext cx="5229936" cy="676600"/>
          </a:xfrm>
          <a:prstGeom prst="rect">
            <a:avLst/>
          </a:prstGeom>
        </p:spPr>
      </p:pic>
      <p:sp>
        <p:nvSpPr>
          <p:cNvPr id="11" name="슬라이드 번호 개체 틀 10"/>
          <p:cNvSpPr>
            <a:spLocks noGrp="1"/>
          </p:cNvSpPr>
          <p:nvPr>
            <p:ph type="sldNum" sz="quarter" idx="12"/>
          </p:nvPr>
        </p:nvSpPr>
        <p:spPr/>
        <p:txBody>
          <a:bodyPr/>
          <a:lstStyle/>
          <a:p>
            <a:fld id="{7922E0EC-5B87-4162-B6E0-386ED6B1178A}" type="slidenum">
              <a:rPr lang="ko-KR" altLang="en-US" smtClean="0"/>
              <a:pPr/>
              <a:t>1</a:t>
            </a:fld>
            <a:endParaRPr lang="ko-KR" altLang="en-US" dirty="0"/>
          </a:p>
        </p:txBody>
      </p:sp>
      <p:sp>
        <p:nvSpPr>
          <p:cNvPr id="12" name="모서리가 둥근 직사각형 11"/>
          <p:cNvSpPr/>
          <p:nvPr/>
        </p:nvSpPr>
        <p:spPr>
          <a:xfrm>
            <a:off x="7977336" y="1916832"/>
            <a:ext cx="1512168"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sz="1400" b="1" i="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Year 2013</a:t>
            </a:r>
            <a:endParaRPr lang="ko-KR" altLang="en-US" sz="1400" b="1" i="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344488" y="548680"/>
            <a:ext cx="2922275"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7.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주요생산 라인 및 주요 생산품</a:t>
            </a:r>
            <a:endParaRPr lang="en-US" altLang="ko-KR" sz="1600" b="1" i="1" dirty="0">
              <a:effectLst>
                <a:outerShdw blurRad="38100" dist="38100" dir="2700000" algn="tl">
                  <a:srgbClr val="C0C0C0"/>
                </a:outerShdw>
              </a:effectLst>
              <a:latin typeface="Arial" pitchFamily="34" charset="0"/>
              <a:cs typeface="Arial" pitchFamily="34" charset="0"/>
            </a:endParaRPr>
          </a:p>
        </p:txBody>
      </p:sp>
      <p:graphicFrame>
        <p:nvGraphicFramePr>
          <p:cNvPr id="7" name="다이어그램 6"/>
          <p:cNvGraphicFramePr/>
          <p:nvPr/>
        </p:nvGraphicFramePr>
        <p:xfrm>
          <a:off x="488504" y="1443690"/>
          <a:ext cx="1440160" cy="5081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모서리가 둥근 직사각형 10"/>
          <p:cNvSpPr/>
          <p:nvPr/>
        </p:nvSpPr>
        <p:spPr>
          <a:xfrm>
            <a:off x="560512" y="836712"/>
            <a:ext cx="4392488" cy="360040"/>
          </a:xfrm>
          <a:prstGeom prst="roundRect">
            <a:avLst/>
          </a:prstGeom>
          <a:solidFill>
            <a:schemeClr val="tx2"/>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Input shaft Hub for 6speed auto transmission</a:t>
            </a:r>
            <a:endParaRPr lang="ko-KR" altLang="en-US" sz="1400" b="1" i="1" dirty="0">
              <a:solidFill>
                <a:schemeClr val="bg1"/>
              </a:solidFill>
              <a:latin typeface="Arial" pitchFamily="34" charset="0"/>
              <a:cs typeface="Arial" pitchFamily="34" charset="0"/>
            </a:endParaRPr>
          </a:p>
        </p:txBody>
      </p:sp>
      <p:sp>
        <p:nvSpPr>
          <p:cNvPr id="13" name="모서리가 둥근 직사각형 12"/>
          <p:cNvSpPr/>
          <p:nvPr/>
        </p:nvSpPr>
        <p:spPr>
          <a:xfrm>
            <a:off x="5025008" y="836712"/>
            <a:ext cx="4392488" cy="360000"/>
          </a:xfrm>
          <a:prstGeom prst="roundRect">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Metaldyne , </a:t>
            </a:r>
            <a:r>
              <a:rPr lang="en-US" altLang="ko-KR" sz="1400" b="1" i="1" dirty="0" smtClean="0">
                <a:solidFill>
                  <a:schemeClr val="bg1"/>
                </a:solidFill>
                <a:latin typeface="Arial" pitchFamily="34" charset="0"/>
                <a:cs typeface="Arial" pitchFamily="34" charset="0"/>
                <a:sym typeface="Wingdings" pitchFamily="2" charset="2"/>
              </a:rPr>
              <a:t>Spartan for GM/Ford X22F</a:t>
            </a:r>
            <a:endParaRPr lang="ko-KR" altLang="en-US" sz="1400" b="1" i="1" dirty="0">
              <a:solidFill>
                <a:schemeClr val="bg1"/>
              </a:solidFill>
              <a:latin typeface="Arial" pitchFamily="34" charset="0"/>
              <a:cs typeface="Arial" pitchFamily="34" charset="0"/>
            </a:endParaRPr>
          </a:p>
        </p:txBody>
      </p:sp>
      <p:pic>
        <p:nvPicPr>
          <p:cNvPr id="2050" name="Picture 2" descr="C:\Users\DELL\Documents\Suppliers\Seoulind\사진자료\제품\I shaft new.jpg"/>
          <p:cNvPicPr>
            <a:picLocks noChangeAspect="1" noChangeArrowheads="1"/>
          </p:cNvPicPr>
          <p:nvPr/>
        </p:nvPicPr>
        <p:blipFill>
          <a:blip r:embed="rId9" cstate="email">
            <a:lum bright="10000"/>
          </a:blip>
          <a:srcRect/>
          <a:stretch>
            <a:fillRect/>
          </a:stretch>
        </p:blipFill>
        <p:spPr bwMode="auto">
          <a:xfrm>
            <a:off x="2072680" y="1628800"/>
            <a:ext cx="3490838" cy="1872208"/>
          </a:xfrm>
          <a:prstGeom prst="rect">
            <a:avLst/>
          </a:prstGeom>
          <a:noFill/>
        </p:spPr>
      </p:pic>
      <p:grpSp>
        <p:nvGrpSpPr>
          <p:cNvPr id="23" name="그룹 22"/>
          <p:cNvGrpSpPr/>
          <p:nvPr/>
        </p:nvGrpSpPr>
        <p:grpSpPr>
          <a:xfrm>
            <a:off x="5673081" y="4218601"/>
            <a:ext cx="3672408" cy="1946705"/>
            <a:chOff x="5673080" y="4362418"/>
            <a:chExt cx="3888432" cy="2101205"/>
          </a:xfrm>
        </p:grpSpPr>
        <p:pic>
          <p:nvPicPr>
            <p:cNvPr id="2053" name="Picture 5" descr="C:\Users\DELL\Documents\Suppliers\Seoulind\사진자료\설비, 라인\Input shaft line\Auto 검사, pokeyoke.jpg"/>
            <p:cNvPicPr>
              <a:picLocks noChangeAspect="1" noChangeArrowheads="1"/>
            </p:cNvPicPr>
            <p:nvPr/>
          </p:nvPicPr>
          <p:blipFill>
            <a:blip r:embed="rId10" cstate="email"/>
            <a:srcRect/>
            <a:stretch>
              <a:fillRect/>
            </a:stretch>
          </p:blipFill>
          <p:spPr bwMode="auto">
            <a:xfrm>
              <a:off x="5673080" y="4653136"/>
              <a:ext cx="3888432" cy="1810487"/>
            </a:xfrm>
            <a:prstGeom prst="rect">
              <a:avLst/>
            </a:prstGeom>
            <a:noFill/>
            <a:effectLst>
              <a:outerShdw blurRad="50800" dist="38100" dir="2700000" algn="tl" rotWithShape="0">
                <a:prstClr val="black">
                  <a:alpha val="40000"/>
                </a:prstClr>
              </a:outerShdw>
            </a:effectLst>
          </p:spPr>
        </p:pic>
        <p:sp>
          <p:nvSpPr>
            <p:cNvPr id="18" name="Rectangle 33"/>
            <p:cNvSpPr>
              <a:spLocks noChangeArrowheads="1"/>
            </p:cNvSpPr>
            <p:nvPr/>
          </p:nvSpPr>
          <p:spPr bwMode="auto">
            <a:xfrm>
              <a:off x="5673080" y="4362418"/>
              <a:ext cx="2736304" cy="282373"/>
            </a:xfrm>
            <a:prstGeom prst="rect">
              <a:avLst/>
            </a:prstGeom>
            <a:solidFill>
              <a:schemeClr val="tx1"/>
            </a:solidFill>
            <a:ln w="9525">
              <a:noFill/>
              <a:miter lim="800000"/>
              <a:headEnd/>
              <a:tailEnd/>
            </a:ln>
            <a:effectLst/>
          </p:spPr>
          <p:txBody>
            <a:bodyPr wrap="square" anchor="ctr">
              <a:spAutoFit/>
            </a:bodyPr>
            <a:lstStyle/>
            <a:p>
              <a:pPr>
                <a:buFont typeface="Wingdings" pitchFamily="2" charset="2"/>
                <a:buNone/>
              </a:pPr>
              <a:r>
                <a:rPr lang="en-US" altLang="ko-KR" sz="1100" b="1" i="1" dirty="0" smtClean="0">
                  <a:solidFill>
                    <a:schemeClr val="bg1"/>
                  </a:solidFill>
                  <a:latin typeface="Arial" pitchFamily="34" charset="0"/>
                  <a:cs typeface="Arial" pitchFamily="34" charset="0"/>
                </a:rPr>
                <a:t>Auto inspection &amp; Poke yoke</a:t>
              </a:r>
              <a:endParaRPr lang="en-US" altLang="ko-KR" sz="1100" b="1" i="1" dirty="0">
                <a:solidFill>
                  <a:schemeClr val="bg1"/>
                </a:solidFill>
                <a:latin typeface="Arial" pitchFamily="34" charset="0"/>
                <a:cs typeface="Arial" pitchFamily="34" charset="0"/>
              </a:endParaRPr>
            </a:p>
          </p:txBody>
        </p:sp>
      </p:grpSp>
      <p:grpSp>
        <p:nvGrpSpPr>
          <p:cNvPr id="21" name="그룹 20"/>
          <p:cNvGrpSpPr/>
          <p:nvPr/>
        </p:nvGrpSpPr>
        <p:grpSpPr>
          <a:xfrm>
            <a:off x="2216696" y="3648875"/>
            <a:ext cx="3240361" cy="2516193"/>
            <a:chOff x="2072680" y="3865006"/>
            <a:chExt cx="3384376" cy="2588090"/>
          </a:xfrm>
        </p:grpSpPr>
        <p:pic>
          <p:nvPicPr>
            <p:cNvPr id="2051" name="Picture 3" descr="C:\Users\DELL\Documents\Suppliers\Seoulind\사진자료\설비, 라인\Input shaft line\auto 검사 모니터.jpg"/>
            <p:cNvPicPr>
              <a:picLocks noChangeAspect="1" noChangeArrowheads="1"/>
            </p:cNvPicPr>
            <p:nvPr/>
          </p:nvPicPr>
          <p:blipFill>
            <a:blip r:embed="rId11" cstate="email">
              <a:lum contrast="10000"/>
            </a:blip>
            <a:srcRect/>
            <a:stretch>
              <a:fillRect/>
            </a:stretch>
          </p:blipFill>
          <p:spPr bwMode="auto">
            <a:xfrm>
              <a:off x="2072680" y="3874524"/>
              <a:ext cx="3384376" cy="2578572"/>
            </a:xfrm>
            <a:prstGeom prst="rect">
              <a:avLst/>
            </a:prstGeom>
            <a:noFill/>
            <a:effectLst>
              <a:outerShdw blurRad="50800" dist="38100" dir="2700000" algn="tl" rotWithShape="0">
                <a:prstClr val="black">
                  <a:alpha val="40000"/>
                </a:prstClr>
              </a:outerShdw>
            </a:effectLst>
          </p:spPr>
        </p:pic>
        <p:sp>
          <p:nvSpPr>
            <p:cNvPr id="20" name="Rectangle 33"/>
            <p:cNvSpPr>
              <a:spLocks noChangeArrowheads="1"/>
            </p:cNvSpPr>
            <p:nvPr/>
          </p:nvSpPr>
          <p:spPr bwMode="auto">
            <a:xfrm>
              <a:off x="2072680" y="3865006"/>
              <a:ext cx="2736304" cy="269085"/>
            </a:xfrm>
            <a:prstGeom prst="rect">
              <a:avLst/>
            </a:prstGeom>
            <a:solidFill>
              <a:schemeClr val="tx1"/>
            </a:solidFill>
            <a:ln w="9525">
              <a:noFill/>
              <a:miter lim="800000"/>
              <a:headEnd/>
              <a:tailEnd/>
            </a:ln>
            <a:effectLst/>
          </p:spPr>
          <p:txBody>
            <a:bodyPr wrap="square" anchor="ctr">
              <a:spAutoFit/>
            </a:bodyPr>
            <a:lstStyle/>
            <a:p>
              <a:pPr>
                <a:buFont typeface="Wingdings" pitchFamily="2" charset="2"/>
                <a:buNone/>
              </a:pPr>
              <a:r>
                <a:rPr lang="en-US" altLang="ko-KR" sz="1100" b="1" i="1" dirty="0" smtClean="0">
                  <a:solidFill>
                    <a:schemeClr val="bg1"/>
                  </a:solidFill>
                  <a:latin typeface="Arial" pitchFamily="34" charset="0"/>
                  <a:cs typeface="Arial" pitchFamily="34" charset="0"/>
                </a:rPr>
                <a:t>Auto inspection data</a:t>
              </a:r>
              <a:endParaRPr lang="en-US" altLang="ko-KR" sz="1100" b="1" i="1" dirty="0">
                <a:solidFill>
                  <a:schemeClr val="bg1"/>
                </a:solidFill>
                <a:latin typeface="Arial" pitchFamily="34" charset="0"/>
                <a:cs typeface="Arial" pitchFamily="34" charset="0"/>
              </a:endParaRPr>
            </a:p>
          </p:txBody>
        </p:sp>
      </p:grpSp>
      <p:grpSp>
        <p:nvGrpSpPr>
          <p:cNvPr id="24" name="그룹 23"/>
          <p:cNvGrpSpPr/>
          <p:nvPr/>
        </p:nvGrpSpPr>
        <p:grpSpPr>
          <a:xfrm>
            <a:off x="5735346" y="1341172"/>
            <a:ext cx="3538134" cy="2591884"/>
            <a:chOff x="5735346" y="1557219"/>
            <a:chExt cx="3838026" cy="2735877"/>
          </a:xfrm>
        </p:grpSpPr>
        <p:pic>
          <p:nvPicPr>
            <p:cNvPr id="2058" name="Picture 10" descr="endcover_1-crop.jpg"/>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5735346" y="1844824"/>
              <a:ext cx="3838026" cy="2448272"/>
            </a:xfrm>
            <a:prstGeom prst="rect">
              <a:avLst/>
            </a:prstGeom>
            <a:noFill/>
          </p:spPr>
        </p:pic>
        <p:sp>
          <p:nvSpPr>
            <p:cNvPr id="22" name="Rectangle 33"/>
            <p:cNvSpPr>
              <a:spLocks noChangeArrowheads="1"/>
            </p:cNvSpPr>
            <p:nvPr/>
          </p:nvSpPr>
          <p:spPr bwMode="auto">
            <a:xfrm>
              <a:off x="6681192" y="1557219"/>
              <a:ext cx="2736304" cy="276144"/>
            </a:xfrm>
            <a:prstGeom prst="rect">
              <a:avLst/>
            </a:prstGeom>
            <a:solidFill>
              <a:schemeClr val="bg1"/>
            </a:solidFill>
            <a:ln w="9525">
              <a:noFill/>
              <a:miter lim="800000"/>
              <a:headEnd/>
              <a:tailEnd/>
            </a:ln>
            <a:effectLst/>
          </p:spPr>
          <p:txBody>
            <a:bodyPr wrap="square" anchor="ctr">
              <a:spAutoFit/>
            </a:bodyPr>
            <a:lstStyle/>
            <a:p>
              <a:pPr algn="r">
                <a:buFont typeface="Wingdings" pitchFamily="2" charset="2"/>
                <a:buNone/>
              </a:pPr>
              <a:r>
                <a:rPr lang="en-US" altLang="ko-KR" sz="1100" b="1" i="1" dirty="0" smtClean="0">
                  <a:latin typeface="Arial" pitchFamily="34" charset="0"/>
                  <a:cs typeface="Arial" pitchFamily="34" charset="0"/>
                </a:rPr>
                <a:t>End cover assembly</a:t>
              </a:r>
              <a:r>
                <a:rPr lang="en-US" altLang="ko-KR" sz="1100" b="1" i="1" dirty="0">
                  <a:latin typeface="Arial" pitchFamily="34" charset="0"/>
                  <a:cs typeface="Arial" pitchFamily="34" charset="0"/>
                </a:rPr>
                <a:t> </a:t>
              </a:r>
              <a:r>
                <a:rPr lang="en-US" altLang="ko-KR" sz="1100" b="1" i="1" dirty="0" smtClean="0">
                  <a:latin typeface="Arial" pitchFamily="34" charset="0"/>
                  <a:cs typeface="Arial" pitchFamily="34" charset="0"/>
                </a:rPr>
                <a:t>at customer</a:t>
              </a:r>
            </a:p>
          </p:txBody>
        </p:sp>
      </p:grpSp>
      <p:sp>
        <p:nvSpPr>
          <p:cNvPr id="17" name="모서리가 둥근 직사각형 16"/>
          <p:cNvSpPr/>
          <p:nvPr/>
        </p:nvSpPr>
        <p:spPr>
          <a:xfrm>
            <a:off x="2216696" y="6273352"/>
            <a:ext cx="7200800" cy="324000"/>
          </a:xfrm>
          <a:prstGeom prst="round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latin typeface="Arial" pitchFamily="34" charset="0"/>
                <a:cs typeface="Arial" pitchFamily="34" charset="0"/>
              </a:rPr>
              <a:t>Over 1.2Mil pcs/year for X22F 6speed auto transmission of GM/Ford</a:t>
            </a:r>
            <a:endParaRPr lang="ko-KR" altLang="en-US" sz="1100" b="1" i="1" dirty="0">
              <a:solidFill>
                <a:schemeClr val="bg1"/>
              </a:solidFill>
              <a:latin typeface="Arial" pitchFamily="34" charset="0"/>
              <a:cs typeface="Arial" pitchFamily="34" charset="0"/>
            </a:endParaRPr>
          </a:p>
        </p:txBody>
      </p:sp>
      <p:sp>
        <p:nvSpPr>
          <p:cNvPr id="19" name="슬라이드 번호 개체 틀 18"/>
          <p:cNvSpPr>
            <a:spLocks noGrp="1"/>
          </p:cNvSpPr>
          <p:nvPr>
            <p:ph type="sldNum" sz="quarter" idx="12"/>
          </p:nvPr>
        </p:nvSpPr>
        <p:spPr/>
        <p:txBody>
          <a:bodyPr/>
          <a:lstStyle/>
          <a:p>
            <a:fld id="{7922E0EC-5B87-4162-B6E0-386ED6B1178A}" type="slidenum">
              <a:rPr lang="ko-KR" altLang="en-US" smtClean="0"/>
              <a:pPr/>
              <a:t>10</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그룹 19"/>
          <p:cNvGrpSpPr/>
          <p:nvPr/>
        </p:nvGrpSpPr>
        <p:grpSpPr>
          <a:xfrm>
            <a:off x="2238924" y="3933057"/>
            <a:ext cx="3074117" cy="2196000"/>
            <a:chOff x="2072680" y="4221088"/>
            <a:chExt cx="3146124" cy="2196000"/>
          </a:xfrm>
          <a:effectLst>
            <a:outerShdw blurRad="50800" dist="38100" dir="2700000" algn="tl" rotWithShape="0">
              <a:prstClr val="black">
                <a:alpha val="40000"/>
              </a:prstClr>
            </a:outerShdw>
          </a:effectLst>
        </p:grpSpPr>
        <p:pic>
          <p:nvPicPr>
            <p:cNvPr id="12" name="Picture 32" descr="CAM_0102"/>
            <p:cNvPicPr>
              <a:picLocks noChangeAspect="1" noChangeArrowheads="1"/>
            </p:cNvPicPr>
            <p:nvPr/>
          </p:nvPicPr>
          <p:blipFill>
            <a:blip r:embed="rId4" cstate="email"/>
            <a:srcRect/>
            <a:stretch>
              <a:fillRect/>
            </a:stretch>
          </p:blipFill>
          <p:spPr bwMode="auto">
            <a:xfrm>
              <a:off x="2072680" y="4221088"/>
              <a:ext cx="3146124" cy="2196000"/>
            </a:xfrm>
            <a:prstGeom prst="rect">
              <a:avLst/>
            </a:prstGeom>
            <a:noFill/>
            <a:effectLst>
              <a:outerShdw dist="35921" dir="2700000" algn="ctr" rotWithShape="0">
                <a:srgbClr val="808080"/>
              </a:outerShdw>
            </a:effectLst>
          </p:spPr>
        </p:pic>
        <p:sp>
          <p:nvSpPr>
            <p:cNvPr id="14" name="Rectangle 33"/>
            <p:cNvSpPr>
              <a:spLocks noChangeArrowheads="1"/>
            </p:cNvSpPr>
            <p:nvPr/>
          </p:nvSpPr>
          <p:spPr bwMode="auto">
            <a:xfrm>
              <a:off x="2072680" y="4228782"/>
              <a:ext cx="1994328" cy="261610"/>
            </a:xfrm>
            <a:prstGeom prst="rect">
              <a:avLst/>
            </a:prstGeom>
            <a:solidFill>
              <a:schemeClr val="tx1"/>
            </a:solidFill>
            <a:ln w="9525">
              <a:noFill/>
              <a:miter lim="800000"/>
              <a:headEnd/>
              <a:tailEnd/>
            </a:ln>
            <a:effectLst/>
          </p:spPr>
          <p:txBody>
            <a:bodyPr wrap="square" anchor="ctr">
              <a:spAutoFit/>
            </a:bodyPr>
            <a:lstStyle/>
            <a:p>
              <a:pPr>
                <a:buFont typeface="Wingdings" pitchFamily="2" charset="2"/>
                <a:buNone/>
              </a:pPr>
              <a:r>
                <a:rPr lang="en-US" altLang="ko-KR" sz="1100" b="1" i="1" dirty="0">
                  <a:solidFill>
                    <a:schemeClr val="bg1"/>
                  </a:solidFill>
                  <a:latin typeface="Arial" pitchFamily="34" charset="0"/>
                  <a:cs typeface="Arial" pitchFamily="34" charset="0"/>
                </a:rPr>
                <a:t>Machining line</a:t>
              </a:r>
            </a:p>
          </p:txBody>
        </p:sp>
      </p:grpSp>
      <p:sp>
        <p:nvSpPr>
          <p:cNvPr id="8" name="Rectangle 6"/>
          <p:cNvSpPr>
            <a:spLocks noChangeArrowheads="1"/>
          </p:cNvSpPr>
          <p:nvPr/>
        </p:nvSpPr>
        <p:spPr bwMode="auto">
          <a:xfrm>
            <a:off x="344488" y="548680"/>
            <a:ext cx="2922275"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7.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주요생산 라인 및 주요 생산품</a:t>
            </a:r>
            <a:endParaRPr lang="en-US" altLang="ko-KR" sz="1600" b="1" i="1" dirty="0">
              <a:effectLst>
                <a:outerShdw blurRad="38100" dist="38100" dir="2700000" algn="tl">
                  <a:srgbClr val="C0C0C0"/>
                </a:outerShdw>
              </a:effectLst>
              <a:latin typeface="Arial" pitchFamily="34" charset="0"/>
              <a:cs typeface="Arial" pitchFamily="34" charset="0"/>
            </a:endParaRPr>
          </a:p>
        </p:txBody>
      </p:sp>
      <p:graphicFrame>
        <p:nvGraphicFramePr>
          <p:cNvPr id="7" name="다이어그램 6"/>
          <p:cNvGraphicFramePr/>
          <p:nvPr/>
        </p:nvGraphicFramePr>
        <p:xfrm>
          <a:off x="488504" y="1443690"/>
          <a:ext cx="1440160" cy="50816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모서리가 둥근 직사각형 10"/>
          <p:cNvSpPr/>
          <p:nvPr/>
        </p:nvSpPr>
        <p:spPr>
          <a:xfrm>
            <a:off x="560512" y="836712"/>
            <a:ext cx="4392488" cy="360000"/>
          </a:xfrm>
          <a:prstGeom prst="roundRect">
            <a:avLst/>
          </a:prstGeom>
          <a:solidFill>
            <a:schemeClr val="tx2"/>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Balance shafts module housing</a:t>
            </a:r>
            <a:endParaRPr lang="ko-KR" altLang="en-US" sz="1400" b="1" i="1" dirty="0">
              <a:solidFill>
                <a:schemeClr val="bg1"/>
              </a:solidFill>
              <a:latin typeface="Arial" pitchFamily="34" charset="0"/>
              <a:cs typeface="Arial" pitchFamily="34" charset="0"/>
            </a:endParaRPr>
          </a:p>
        </p:txBody>
      </p:sp>
      <p:sp>
        <p:nvSpPr>
          <p:cNvPr id="13" name="모서리가 둥근 직사각형 12"/>
          <p:cNvSpPr/>
          <p:nvPr/>
        </p:nvSpPr>
        <p:spPr>
          <a:xfrm>
            <a:off x="5025008" y="836712"/>
            <a:ext cx="4392488" cy="360000"/>
          </a:xfrm>
          <a:prstGeom prst="roundRect">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Metaldyne, </a:t>
            </a:r>
            <a:r>
              <a:rPr lang="en-US" altLang="ko-KR" sz="1400" b="1" i="1" dirty="0" smtClean="0">
                <a:solidFill>
                  <a:schemeClr val="bg1"/>
                </a:solidFill>
                <a:latin typeface="Arial" pitchFamily="34" charset="0"/>
                <a:cs typeface="Arial" pitchFamily="34" charset="0"/>
                <a:sym typeface="Wingdings" pitchFamily="2" charset="2"/>
              </a:rPr>
              <a:t>MyungHwa for HMC</a:t>
            </a:r>
            <a:endParaRPr lang="ko-KR" altLang="en-US" sz="1400" b="1" i="1" dirty="0">
              <a:solidFill>
                <a:schemeClr val="bg1"/>
              </a:solidFill>
              <a:latin typeface="Arial" pitchFamily="34" charset="0"/>
              <a:cs typeface="Arial" pitchFamily="34" charset="0"/>
            </a:endParaRPr>
          </a:p>
        </p:txBody>
      </p:sp>
      <p:pic>
        <p:nvPicPr>
          <p:cNvPr id="3076" name="Picture 4" descr="C:\Users\DELL\Documents\Suppliers\Seoulind\사진자료\제품\BSM Housing assy.jpg"/>
          <p:cNvPicPr>
            <a:picLocks noChangeAspect="1" noChangeArrowheads="1"/>
          </p:cNvPicPr>
          <p:nvPr/>
        </p:nvPicPr>
        <p:blipFill>
          <a:blip r:embed="rId10" cstate="email">
            <a:lum bright="10000"/>
          </a:blip>
          <a:srcRect/>
          <a:stretch>
            <a:fillRect/>
          </a:stretch>
        </p:blipFill>
        <p:spPr bwMode="auto">
          <a:xfrm>
            <a:off x="2144691" y="1484786"/>
            <a:ext cx="3091893" cy="2304256"/>
          </a:xfrm>
          <a:prstGeom prst="rect">
            <a:avLst/>
          </a:prstGeom>
          <a:noFill/>
        </p:spPr>
      </p:pic>
      <p:pic>
        <p:nvPicPr>
          <p:cNvPr id="3077" name="Picture 5" descr="C:\Users\DELL\Documents\Suppliers\Seoulind\사진자료\제품\하우징.jpg"/>
          <p:cNvPicPr>
            <a:picLocks noChangeAspect="1" noChangeArrowheads="1"/>
          </p:cNvPicPr>
          <p:nvPr/>
        </p:nvPicPr>
        <p:blipFill>
          <a:blip r:embed="rId11" cstate="email">
            <a:lum bright="10000"/>
          </a:blip>
          <a:srcRect/>
          <a:stretch>
            <a:fillRect/>
          </a:stretch>
        </p:blipFill>
        <p:spPr bwMode="auto">
          <a:xfrm>
            <a:off x="5313041" y="1484785"/>
            <a:ext cx="3888432" cy="2404651"/>
          </a:xfrm>
          <a:prstGeom prst="rect">
            <a:avLst/>
          </a:prstGeom>
          <a:noFill/>
        </p:spPr>
      </p:pic>
      <p:grpSp>
        <p:nvGrpSpPr>
          <p:cNvPr id="21" name="그룹 20"/>
          <p:cNvGrpSpPr/>
          <p:nvPr/>
        </p:nvGrpSpPr>
        <p:grpSpPr>
          <a:xfrm>
            <a:off x="5546367" y="3933055"/>
            <a:ext cx="3812855" cy="2196000"/>
            <a:chOff x="5457056" y="4221088"/>
            <a:chExt cx="3902166" cy="2196000"/>
          </a:xfrm>
        </p:grpSpPr>
        <p:pic>
          <p:nvPicPr>
            <p:cNvPr id="3078" name="Picture 6" descr="C:\Users\DELL\Documents\Suppliers\Seoulind\사진자료\설비, 라인\Housing\조립.jpg"/>
            <p:cNvPicPr>
              <a:picLocks noChangeAspect="1" noChangeArrowheads="1"/>
            </p:cNvPicPr>
            <p:nvPr/>
          </p:nvPicPr>
          <p:blipFill>
            <a:blip r:embed="rId12" cstate="email">
              <a:lum bright="-10000" contrast="10000"/>
            </a:blip>
            <a:srcRect/>
            <a:stretch>
              <a:fillRect/>
            </a:stretch>
          </p:blipFill>
          <p:spPr bwMode="auto">
            <a:xfrm>
              <a:off x="5457056" y="4221088"/>
              <a:ext cx="3902166" cy="2196000"/>
            </a:xfrm>
            <a:prstGeom prst="rect">
              <a:avLst/>
            </a:prstGeom>
            <a:noFill/>
            <a:effectLst>
              <a:outerShdw blurRad="50800" dist="38100" dir="2700000" algn="tl" rotWithShape="0">
                <a:prstClr val="black">
                  <a:alpha val="40000"/>
                </a:prstClr>
              </a:outerShdw>
            </a:effectLst>
          </p:spPr>
        </p:pic>
        <p:sp>
          <p:nvSpPr>
            <p:cNvPr id="16" name="Rectangle 33"/>
            <p:cNvSpPr>
              <a:spLocks noChangeArrowheads="1"/>
            </p:cNvSpPr>
            <p:nvPr/>
          </p:nvSpPr>
          <p:spPr bwMode="auto">
            <a:xfrm>
              <a:off x="5457056" y="4244171"/>
              <a:ext cx="1994328" cy="261610"/>
            </a:xfrm>
            <a:prstGeom prst="rect">
              <a:avLst/>
            </a:prstGeom>
            <a:solidFill>
              <a:schemeClr val="tx1"/>
            </a:solidFill>
            <a:ln w="9525">
              <a:noFill/>
              <a:miter lim="800000"/>
              <a:headEnd/>
              <a:tailEnd/>
            </a:ln>
            <a:effectLst/>
          </p:spPr>
          <p:txBody>
            <a:bodyPr wrap="square" anchor="ctr">
              <a:spAutoFit/>
            </a:bodyPr>
            <a:lstStyle/>
            <a:p>
              <a:pPr>
                <a:buFont typeface="Wingdings" pitchFamily="2" charset="2"/>
                <a:buNone/>
              </a:pPr>
              <a:r>
                <a:rPr lang="en-US" altLang="ko-KR" sz="1100" b="1" i="1" dirty="0" smtClean="0">
                  <a:solidFill>
                    <a:schemeClr val="bg1"/>
                  </a:solidFill>
                  <a:latin typeface="Arial" pitchFamily="34" charset="0"/>
                  <a:cs typeface="Arial" pitchFamily="34" charset="0"/>
                </a:rPr>
                <a:t>Assembly Line </a:t>
              </a:r>
              <a:endParaRPr lang="en-US" altLang="ko-KR" sz="1100" b="1" i="1" dirty="0">
                <a:solidFill>
                  <a:schemeClr val="bg1"/>
                </a:solidFill>
                <a:latin typeface="Arial" pitchFamily="34" charset="0"/>
                <a:cs typeface="Arial" pitchFamily="34" charset="0"/>
              </a:endParaRPr>
            </a:p>
          </p:txBody>
        </p:sp>
      </p:grpSp>
      <p:sp>
        <p:nvSpPr>
          <p:cNvPr id="15" name="모서리가 둥근 직사각형 14"/>
          <p:cNvSpPr/>
          <p:nvPr/>
        </p:nvSpPr>
        <p:spPr>
          <a:xfrm>
            <a:off x="2216696" y="6273352"/>
            <a:ext cx="7200800" cy="324000"/>
          </a:xfrm>
          <a:prstGeom prst="round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latin typeface="Arial" pitchFamily="34" charset="0"/>
                <a:cs typeface="Arial" pitchFamily="34" charset="0"/>
              </a:rPr>
              <a:t>For Hyundai Motors major application  / Over 3.5Mil pcs a year</a:t>
            </a:r>
            <a:endParaRPr lang="ko-KR" altLang="en-US" sz="1100" b="1" i="1" dirty="0">
              <a:solidFill>
                <a:schemeClr val="bg1"/>
              </a:solidFill>
              <a:latin typeface="Arial" pitchFamily="34" charset="0"/>
              <a:cs typeface="Arial" pitchFamily="34" charset="0"/>
            </a:endParaRPr>
          </a:p>
        </p:txBody>
      </p:sp>
      <p:sp>
        <p:nvSpPr>
          <p:cNvPr id="17" name="슬라이드 번호 개체 틀 16"/>
          <p:cNvSpPr>
            <a:spLocks noGrp="1"/>
          </p:cNvSpPr>
          <p:nvPr>
            <p:ph type="sldNum" sz="quarter" idx="12"/>
          </p:nvPr>
        </p:nvSpPr>
        <p:spPr/>
        <p:txBody>
          <a:bodyPr/>
          <a:lstStyle/>
          <a:p>
            <a:fld id="{7922E0EC-5B87-4162-B6E0-386ED6B1178A}" type="slidenum">
              <a:rPr lang="ko-KR" altLang="en-US" smtClean="0"/>
              <a:pPr/>
              <a:t>11</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344488" y="548680"/>
            <a:ext cx="2922275"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7.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주요생산 라인 및 주요 생산품</a:t>
            </a:r>
            <a:endParaRPr lang="en-US" altLang="ko-KR" sz="1600" b="1" i="1" dirty="0">
              <a:effectLst>
                <a:outerShdw blurRad="38100" dist="38100" dir="2700000" algn="tl">
                  <a:srgbClr val="C0C0C0"/>
                </a:outerShdw>
              </a:effectLst>
              <a:latin typeface="Arial" pitchFamily="34" charset="0"/>
              <a:cs typeface="Arial" pitchFamily="34" charset="0"/>
            </a:endParaRPr>
          </a:p>
        </p:txBody>
      </p:sp>
      <p:graphicFrame>
        <p:nvGraphicFramePr>
          <p:cNvPr id="7" name="다이어그램 6"/>
          <p:cNvGraphicFramePr/>
          <p:nvPr/>
        </p:nvGraphicFramePr>
        <p:xfrm>
          <a:off x="488504" y="1443690"/>
          <a:ext cx="1440160" cy="5081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모서리가 둥근 직사각형 10"/>
          <p:cNvSpPr/>
          <p:nvPr/>
        </p:nvSpPr>
        <p:spPr>
          <a:xfrm>
            <a:off x="560512" y="836712"/>
            <a:ext cx="4392488" cy="360000"/>
          </a:xfrm>
          <a:prstGeom prst="roundRect">
            <a:avLst/>
          </a:prstGeom>
          <a:solidFill>
            <a:schemeClr val="tx2"/>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Actuator shaft</a:t>
            </a:r>
            <a:endParaRPr lang="ko-KR" altLang="en-US" sz="1400" b="1" i="1" dirty="0">
              <a:solidFill>
                <a:schemeClr val="bg1"/>
              </a:solidFill>
              <a:latin typeface="Arial" pitchFamily="34" charset="0"/>
              <a:cs typeface="Arial" pitchFamily="34" charset="0"/>
            </a:endParaRPr>
          </a:p>
        </p:txBody>
      </p:sp>
      <p:sp>
        <p:nvSpPr>
          <p:cNvPr id="13" name="모서리가 둥근 직사각형 12"/>
          <p:cNvSpPr/>
          <p:nvPr/>
        </p:nvSpPr>
        <p:spPr>
          <a:xfrm>
            <a:off x="5025008" y="836712"/>
            <a:ext cx="4392488" cy="360000"/>
          </a:xfrm>
          <a:prstGeom prst="roundRect">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Magna – New Venture gear / Ramos</a:t>
            </a:r>
            <a:endParaRPr lang="ko-KR" altLang="en-US" sz="1400" b="1" i="1" dirty="0">
              <a:solidFill>
                <a:schemeClr val="bg1"/>
              </a:solidFill>
              <a:latin typeface="Arial" pitchFamily="34" charset="0"/>
              <a:cs typeface="Arial" pitchFamily="34" charset="0"/>
            </a:endParaRPr>
          </a:p>
        </p:txBody>
      </p:sp>
      <p:pic>
        <p:nvPicPr>
          <p:cNvPr id="4098" name="Picture 2" descr="C:\Users\DELL\Documents\Suppliers\Seoulind\Magna\Actuator shafts\사진\CAM_0002.JPG"/>
          <p:cNvPicPr>
            <a:picLocks noChangeAspect="1" noChangeArrowheads="1"/>
          </p:cNvPicPr>
          <p:nvPr/>
        </p:nvPicPr>
        <p:blipFill>
          <a:blip r:embed="rId9" cstate="email">
            <a:lum bright="10000"/>
          </a:blip>
          <a:srcRect/>
          <a:stretch>
            <a:fillRect/>
          </a:stretch>
        </p:blipFill>
        <p:spPr bwMode="auto">
          <a:xfrm>
            <a:off x="3008784" y="1412777"/>
            <a:ext cx="4931888" cy="487092"/>
          </a:xfrm>
          <a:prstGeom prst="rect">
            <a:avLst/>
          </a:prstGeom>
          <a:noFill/>
        </p:spPr>
      </p:pic>
      <p:pic>
        <p:nvPicPr>
          <p:cNvPr id="4100" name="Picture 4" descr="C:\Users\DELL\Documents\Suppliers\Seoulind\Magna\Actuator shafts\사진\사진 198.jpg"/>
          <p:cNvPicPr>
            <a:picLocks noChangeAspect="1" noChangeArrowheads="1"/>
          </p:cNvPicPr>
          <p:nvPr/>
        </p:nvPicPr>
        <p:blipFill>
          <a:blip r:embed="rId10" cstate="email"/>
          <a:srcRect/>
          <a:stretch>
            <a:fillRect/>
          </a:stretch>
        </p:blipFill>
        <p:spPr bwMode="auto">
          <a:xfrm>
            <a:off x="3008784" y="1956022"/>
            <a:ext cx="4931888" cy="608882"/>
          </a:xfrm>
          <a:prstGeom prst="rect">
            <a:avLst/>
          </a:prstGeom>
          <a:noFill/>
        </p:spPr>
      </p:pic>
      <p:grpSp>
        <p:nvGrpSpPr>
          <p:cNvPr id="29" name="그룹 28"/>
          <p:cNvGrpSpPr/>
          <p:nvPr/>
        </p:nvGrpSpPr>
        <p:grpSpPr>
          <a:xfrm>
            <a:off x="2216696" y="4437112"/>
            <a:ext cx="2304257" cy="1800000"/>
            <a:chOff x="2216696" y="4437112"/>
            <a:chExt cx="2484250" cy="1800000"/>
          </a:xfrm>
        </p:grpSpPr>
        <p:pic>
          <p:nvPicPr>
            <p:cNvPr id="22" name="Picture 2"/>
            <p:cNvPicPr>
              <a:picLocks noChangeAspect="1" noChangeArrowheads="1"/>
            </p:cNvPicPr>
            <p:nvPr/>
          </p:nvPicPr>
          <p:blipFill>
            <a:blip r:embed="rId11" cstate="email"/>
            <a:srcRect/>
            <a:stretch>
              <a:fillRect/>
            </a:stretch>
          </p:blipFill>
          <p:spPr bwMode="auto">
            <a:xfrm>
              <a:off x="2216696" y="4437112"/>
              <a:ext cx="2484250" cy="1800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3" name="Rectangle 4146"/>
            <p:cNvSpPr>
              <a:spLocks noChangeArrowheads="1"/>
            </p:cNvSpPr>
            <p:nvPr/>
          </p:nvSpPr>
          <p:spPr bwMode="auto">
            <a:xfrm>
              <a:off x="2216696" y="4437112"/>
              <a:ext cx="1872000" cy="169277"/>
            </a:xfrm>
            <a:prstGeom prst="rect">
              <a:avLst/>
            </a:prstGeom>
            <a:solidFill>
              <a:schemeClr val="tx1"/>
            </a:solidFill>
            <a:ln w="9525">
              <a:noFill/>
              <a:miter lim="800000"/>
              <a:headEnd/>
              <a:tailEnd/>
            </a:ln>
          </p:spPr>
          <p:txBody>
            <a:bodyPr wrap="square" lIns="0" tIns="0" rIns="0" bIns="0">
              <a:spAutoFit/>
            </a:bodyPr>
            <a:lstStyle/>
            <a:p>
              <a:pPr>
                <a:buNone/>
              </a:pPr>
              <a:r>
                <a:rPr lang="en-US" altLang="ko-KR" sz="1100" b="1" i="1" dirty="0" smtClean="0">
                  <a:solidFill>
                    <a:schemeClr val="bg1"/>
                  </a:solidFill>
                  <a:latin typeface="Arial" pitchFamily="34" charset="0"/>
                  <a:cs typeface="Arial" pitchFamily="34" charset="0"/>
                </a:rPr>
                <a:t>Gear Roll Forming M/C</a:t>
              </a:r>
              <a:endParaRPr lang="en-US" altLang="ko-KR" sz="1100" b="1" i="1" dirty="0">
                <a:solidFill>
                  <a:schemeClr val="bg1"/>
                </a:solidFill>
                <a:latin typeface="Arial" pitchFamily="34" charset="0"/>
                <a:cs typeface="Arial" pitchFamily="34" charset="0"/>
              </a:endParaRPr>
            </a:p>
          </p:txBody>
        </p:sp>
      </p:grpSp>
      <p:sp>
        <p:nvSpPr>
          <p:cNvPr id="15" name="모서리가 둥근 직사각형 14"/>
          <p:cNvSpPr/>
          <p:nvPr/>
        </p:nvSpPr>
        <p:spPr>
          <a:xfrm>
            <a:off x="2216696" y="6273352"/>
            <a:ext cx="7200800" cy="324000"/>
          </a:xfrm>
          <a:prstGeom prst="round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latin typeface="Arial" pitchFamily="34" charset="0"/>
                <a:cs typeface="Arial" pitchFamily="34" charset="0"/>
              </a:rPr>
              <a:t>VAVE new process for double teeth </a:t>
            </a:r>
            <a:endParaRPr lang="ko-KR" altLang="en-US" sz="1100" b="1" i="1" dirty="0">
              <a:solidFill>
                <a:schemeClr val="bg1"/>
              </a:solidFill>
              <a:latin typeface="Arial" pitchFamily="34" charset="0"/>
              <a:cs typeface="Arial" pitchFamily="34" charset="0"/>
            </a:endParaRPr>
          </a:p>
        </p:txBody>
      </p:sp>
      <p:grpSp>
        <p:nvGrpSpPr>
          <p:cNvPr id="34" name="그룹 33"/>
          <p:cNvGrpSpPr/>
          <p:nvPr/>
        </p:nvGrpSpPr>
        <p:grpSpPr>
          <a:xfrm>
            <a:off x="2216696" y="2708920"/>
            <a:ext cx="2733176" cy="1584000"/>
            <a:chOff x="2216696" y="2708920"/>
            <a:chExt cx="2733176" cy="1584000"/>
          </a:xfrm>
        </p:grpSpPr>
        <p:pic>
          <p:nvPicPr>
            <p:cNvPr id="4102" name="Picture 6"/>
            <p:cNvPicPr>
              <a:picLocks noChangeAspect="1" noChangeArrowheads="1"/>
            </p:cNvPicPr>
            <p:nvPr/>
          </p:nvPicPr>
          <p:blipFill>
            <a:blip r:embed="rId12" cstate="email"/>
            <a:srcRect/>
            <a:stretch>
              <a:fillRect/>
            </a:stretch>
          </p:blipFill>
          <p:spPr bwMode="auto">
            <a:xfrm>
              <a:off x="2216696" y="2708920"/>
              <a:ext cx="2733176" cy="1584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 name="Rectangle 4146"/>
            <p:cNvSpPr>
              <a:spLocks noChangeArrowheads="1"/>
            </p:cNvSpPr>
            <p:nvPr/>
          </p:nvSpPr>
          <p:spPr bwMode="auto">
            <a:xfrm>
              <a:off x="2216696" y="2708920"/>
              <a:ext cx="1404000" cy="169277"/>
            </a:xfrm>
            <a:prstGeom prst="rect">
              <a:avLst/>
            </a:prstGeom>
            <a:solidFill>
              <a:schemeClr val="tx1"/>
            </a:solidFill>
            <a:ln w="9525">
              <a:noFill/>
              <a:miter lim="800000"/>
              <a:headEnd/>
              <a:tailEnd/>
            </a:ln>
          </p:spPr>
          <p:txBody>
            <a:bodyPr wrap="square" lIns="0" tIns="0" rIns="0" bIns="0">
              <a:spAutoFit/>
            </a:bodyPr>
            <a:lstStyle/>
            <a:p>
              <a:pPr>
                <a:buNone/>
              </a:pPr>
              <a:r>
                <a:rPr lang="en-US" altLang="ko-KR" sz="1100" b="1" i="1" dirty="0" smtClean="0">
                  <a:solidFill>
                    <a:schemeClr val="bg1"/>
                  </a:solidFill>
                  <a:latin typeface="Arial" pitchFamily="34" charset="0"/>
                  <a:cs typeface="Arial" pitchFamily="34" charset="0"/>
                </a:rPr>
                <a:t>MCT Machining</a:t>
              </a:r>
              <a:endParaRPr lang="en-US" altLang="ko-KR" sz="1100" b="1" i="1" dirty="0">
                <a:solidFill>
                  <a:schemeClr val="bg1"/>
                </a:solidFill>
                <a:latin typeface="Arial" pitchFamily="34" charset="0"/>
                <a:cs typeface="Arial" pitchFamily="34" charset="0"/>
              </a:endParaRPr>
            </a:p>
          </p:txBody>
        </p:sp>
      </p:grpSp>
      <p:grpSp>
        <p:nvGrpSpPr>
          <p:cNvPr id="28" name="그룹 27"/>
          <p:cNvGrpSpPr/>
          <p:nvPr/>
        </p:nvGrpSpPr>
        <p:grpSpPr>
          <a:xfrm>
            <a:off x="7041232" y="4437114"/>
            <a:ext cx="2304257" cy="1800199"/>
            <a:chOff x="6947139" y="4437112"/>
            <a:chExt cx="2398349" cy="1800199"/>
          </a:xfrm>
        </p:grpSpPr>
        <p:pic>
          <p:nvPicPr>
            <p:cNvPr id="20" name="그림 18" descr="#1911 롤링누락 018.jpg"/>
            <p:cNvPicPr>
              <a:picLocks noChangeAspect="1"/>
            </p:cNvPicPr>
            <p:nvPr/>
          </p:nvPicPr>
          <p:blipFill>
            <a:blip r:embed="rId13" cstate="email"/>
            <a:srcRect/>
            <a:stretch>
              <a:fillRect/>
            </a:stretch>
          </p:blipFill>
          <p:spPr bwMode="auto">
            <a:xfrm>
              <a:off x="6947139" y="4437311"/>
              <a:ext cx="2398349" cy="1800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 name="Rectangle 4146"/>
            <p:cNvSpPr>
              <a:spLocks noChangeArrowheads="1"/>
            </p:cNvSpPr>
            <p:nvPr/>
          </p:nvSpPr>
          <p:spPr bwMode="auto">
            <a:xfrm>
              <a:off x="6969224" y="4437112"/>
              <a:ext cx="1872000" cy="169277"/>
            </a:xfrm>
            <a:prstGeom prst="rect">
              <a:avLst/>
            </a:prstGeom>
            <a:solidFill>
              <a:schemeClr val="tx1"/>
            </a:solidFill>
            <a:ln w="9525">
              <a:noFill/>
              <a:miter lim="800000"/>
              <a:headEnd/>
              <a:tailEnd/>
            </a:ln>
          </p:spPr>
          <p:txBody>
            <a:bodyPr wrap="square" lIns="0" tIns="0" rIns="0" bIns="0">
              <a:spAutoFit/>
            </a:bodyPr>
            <a:lstStyle/>
            <a:p>
              <a:pPr>
                <a:buNone/>
              </a:pPr>
              <a:r>
                <a:rPr lang="en-US" altLang="ko-KR" sz="1100" b="1" i="1" dirty="0" smtClean="0">
                  <a:solidFill>
                    <a:schemeClr val="bg1"/>
                  </a:solidFill>
                  <a:latin typeface="Arial" pitchFamily="34" charset="0"/>
                  <a:cs typeface="Arial" pitchFamily="34" charset="0"/>
                </a:rPr>
                <a:t>Auto inspection </a:t>
              </a:r>
              <a:endParaRPr lang="en-US" altLang="ko-KR" sz="1100" b="1" i="1" dirty="0">
                <a:solidFill>
                  <a:schemeClr val="bg1"/>
                </a:solidFill>
                <a:latin typeface="Arial" pitchFamily="34" charset="0"/>
                <a:cs typeface="Arial" pitchFamily="34" charset="0"/>
              </a:endParaRPr>
            </a:p>
          </p:txBody>
        </p:sp>
      </p:grpSp>
      <p:grpSp>
        <p:nvGrpSpPr>
          <p:cNvPr id="27" name="그룹 26"/>
          <p:cNvGrpSpPr/>
          <p:nvPr/>
        </p:nvGrpSpPr>
        <p:grpSpPr>
          <a:xfrm>
            <a:off x="6969224" y="2708920"/>
            <a:ext cx="2375993" cy="1584000"/>
            <a:chOff x="6969224" y="2708920"/>
            <a:chExt cx="2375993" cy="1584000"/>
          </a:xfrm>
        </p:grpSpPr>
        <p:pic>
          <p:nvPicPr>
            <p:cNvPr id="19" name="그림 7" descr="#1911 롤링누락 013.jpg"/>
            <p:cNvPicPr>
              <a:picLocks noChangeAspect="1"/>
            </p:cNvPicPr>
            <p:nvPr/>
          </p:nvPicPr>
          <p:blipFill>
            <a:blip r:embed="rId14" cstate="email"/>
            <a:srcRect/>
            <a:stretch>
              <a:fillRect/>
            </a:stretch>
          </p:blipFill>
          <p:spPr bwMode="auto">
            <a:xfrm>
              <a:off x="6969224" y="2708920"/>
              <a:ext cx="2375993" cy="1584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1" name="Rectangle 4146"/>
            <p:cNvSpPr>
              <a:spLocks noChangeArrowheads="1"/>
            </p:cNvSpPr>
            <p:nvPr/>
          </p:nvSpPr>
          <p:spPr bwMode="auto">
            <a:xfrm>
              <a:off x="6969224" y="2708920"/>
              <a:ext cx="1872000" cy="169277"/>
            </a:xfrm>
            <a:prstGeom prst="rect">
              <a:avLst/>
            </a:prstGeom>
            <a:solidFill>
              <a:schemeClr val="tx1"/>
            </a:solidFill>
            <a:ln w="9525">
              <a:noFill/>
              <a:miter lim="800000"/>
              <a:headEnd/>
              <a:tailEnd/>
            </a:ln>
          </p:spPr>
          <p:txBody>
            <a:bodyPr wrap="square" lIns="0" tIns="0" rIns="0" bIns="0">
              <a:spAutoFit/>
            </a:bodyPr>
            <a:lstStyle/>
            <a:p>
              <a:pPr>
                <a:buNone/>
              </a:pPr>
              <a:r>
                <a:rPr lang="en-US" altLang="ko-KR" sz="1100" b="1" i="1" dirty="0" smtClean="0">
                  <a:solidFill>
                    <a:schemeClr val="bg1"/>
                  </a:solidFill>
                  <a:latin typeface="Arial" pitchFamily="34" charset="0"/>
                  <a:cs typeface="Arial" pitchFamily="34" charset="0"/>
                </a:rPr>
                <a:t>Spline control</a:t>
              </a:r>
              <a:endParaRPr lang="en-US" altLang="ko-KR" sz="1100" b="1" i="1" dirty="0">
                <a:solidFill>
                  <a:schemeClr val="bg1"/>
                </a:solidFill>
                <a:latin typeface="Arial" pitchFamily="34" charset="0"/>
                <a:cs typeface="Arial" pitchFamily="34" charset="0"/>
              </a:endParaRPr>
            </a:p>
          </p:txBody>
        </p:sp>
      </p:grpSp>
      <p:grpSp>
        <p:nvGrpSpPr>
          <p:cNvPr id="26" name="그룹 25"/>
          <p:cNvGrpSpPr/>
          <p:nvPr/>
        </p:nvGrpSpPr>
        <p:grpSpPr>
          <a:xfrm>
            <a:off x="5169026" y="2708920"/>
            <a:ext cx="1656184" cy="1584176"/>
            <a:chOff x="5169024" y="2708920"/>
            <a:chExt cx="1656184" cy="1584176"/>
          </a:xfrm>
        </p:grpSpPr>
        <p:pic>
          <p:nvPicPr>
            <p:cNvPr id="4099" name="Picture 3" descr="C:\Users\DELL\Documents\Suppliers\Seoulind\Magna\Actuator shafts\사진\CAM_0003.JPG"/>
            <p:cNvPicPr>
              <a:picLocks noChangeAspect="1" noChangeArrowheads="1"/>
            </p:cNvPicPr>
            <p:nvPr/>
          </p:nvPicPr>
          <p:blipFill>
            <a:blip r:embed="rId15" cstate="email"/>
            <a:srcRect/>
            <a:stretch>
              <a:fillRect/>
            </a:stretch>
          </p:blipFill>
          <p:spPr bwMode="auto">
            <a:xfrm>
              <a:off x="5169025" y="2852936"/>
              <a:ext cx="1656183" cy="1440160"/>
            </a:xfrm>
            <a:prstGeom prst="rect">
              <a:avLst/>
            </a:prstGeom>
            <a:noFill/>
            <a:effectLst>
              <a:outerShdw blurRad="50800" dist="38100" dir="2700000" algn="tl" rotWithShape="0">
                <a:prstClr val="black">
                  <a:alpha val="40000"/>
                </a:prstClr>
              </a:outerShdw>
            </a:effectLst>
          </p:spPr>
        </p:pic>
        <p:sp>
          <p:nvSpPr>
            <p:cNvPr id="17" name="타원 16"/>
            <p:cNvSpPr/>
            <p:nvPr/>
          </p:nvSpPr>
          <p:spPr>
            <a:xfrm>
              <a:off x="5673080" y="3068960"/>
              <a:ext cx="1080120" cy="936104"/>
            </a:xfrm>
            <a:prstGeom prst="ellipse">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Rectangle 4146"/>
            <p:cNvSpPr>
              <a:spLocks noChangeArrowheads="1"/>
            </p:cNvSpPr>
            <p:nvPr/>
          </p:nvSpPr>
          <p:spPr bwMode="auto">
            <a:xfrm>
              <a:off x="5169024" y="2708920"/>
              <a:ext cx="1656184" cy="169277"/>
            </a:xfrm>
            <a:prstGeom prst="rect">
              <a:avLst/>
            </a:prstGeom>
            <a:solidFill>
              <a:schemeClr val="tx1"/>
            </a:solidFill>
            <a:ln w="9525">
              <a:noFill/>
              <a:miter lim="800000"/>
              <a:headEnd/>
              <a:tailEnd/>
            </a:ln>
          </p:spPr>
          <p:txBody>
            <a:bodyPr wrap="square" lIns="0" tIns="0" rIns="0" bIns="0">
              <a:spAutoFit/>
            </a:bodyPr>
            <a:lstStyle/>
            <a:p>
              <a:pPr algn="ctr">
                <a:buNone/>
              </a:pPr>
              <a:r>
                <a:rPr lang="en-US" altLang="ko-KR" sz="1100" b="1" i="1" dirty="0" smtClean="0">
                  <a:solidFill>
                    <a:schemeClr val="bg1"/>
                  </a:solidFill>
                  <a:latin typeface="Arial" pitchFamily="34" charset="0"/>
                  <a:cs typeface="Arial" pitchFamily="34" charset="0"/>
                </a:rPr>
                <a:t>Blocked teeth</a:t>
              </a:r>
              <a:endParaRPr lang="en-US" altLang="ko-KR" sz="1100" b="1" i="1" dirty="0">
                <a:solidFill>
                  <a:schemeClr val="bg1"/>
                </a:solidFill>
                <a:latin typeface="Arial" pitchFamily="34" charset="0"/>
                <a:cs typeface="Arial" pitchFamily="34" charset="0"/>
              </a:endParaRPr>
            </a:p>
          </p:txBody>
        </p:sp>
      </p:grpSp>
      <p:grpSp>
        <p:nvGrpSpPr>
          <p:cNvPr id="33" name="그룹 32"/>
          <p:cNvGrpSpPr/>
          <p:nvPr/>
        </p:nvGrpSpPr>
        <p:grpSpPr>
          <a:xfrm>
            <a:off x="4592960" y="4437112"/>
            <a:ext cx="2376264" cy="1800200"/>
            <a:chOff x="4592960" y="4437112"/>
            <a:chExt cx="2376264" cy="1800200"/>
          </a:xfrm>
        </p:grpSpPr>
        <p:pic>
          <p:nvPicPr>
            <p:cNvPr id="30" name="Picture 93" descr="불량개선(20100224) 006"/>
            <p:cNvPicPr>
              <a:picLocks noChangeAspect="1" noChangeArrowheads="1"/>
            </p:cNvPicPr>
            <p:nvPr/>
          </p:nvPicPr>
          <p:blipFill>
            <a:blip r:embed="rId16" cstate="email"/>
            <a:srcRect/>
            <a:stretch>
              <a:fillRect/>
            </a:stretch>
          </p:blipFill>
          <p:spPr bwMode="auto">
            <a:xfrm>
              <a:off x="4592960" y="4437112"/>
              <a:ext cx="2376264" cy="1800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2" name="Rectangle 4146"/>
            <p:cNvSpPr>
              <a:spLocks noChangeArrowheads="1"/>
            </p:cNvSpPr>
            <p:nvPr/>
          </p:nvSpPr>
          <p:spPr bwMode="auto">
            <a:xfrm>
              <a:off x="4592960" y="4437112"/>
              <a:ext cx="1404000" cy="169277"/>
            </a:xfrm>
            <a:prstGeom prst="rect">
              <a:avLst/>
            </a:prstGeom>
            <a:solidFill>
              <a:schemeClr val="tx1"/>
            </a:solidFill>
            <a:ln w="9525">
              <a:noFill/>
              <a:miter lim="800000"/>
              <a:headEnd/>
              <a:tailEnd/>
            </a:ln>
          </p:spPr>
          <p:txBody>
            <a:bodyPr wrap="square" lIns="0" tIns="0" rIns="0" bIns="0">
              <a:spAutoFit/>
            </a:bodyPr>
            <a:lstStyle/>
            <a:p>
              <a:pPr>
                <a:buNone/>
              </a:pPr>
              <a:r>
                <a:rPr lang="en-US" altLang="ko-KR" sz="1100" b="1" i="1" dirty="0" smtClean="0">
                  <a:solidFill>
                    <a:schemeClr val="bg1"/>
                  </a:solidFill>
                  <a:latin typeface="Arial" pitchFamily="34" charset="0"/>
                  <a:cs typeface="Arial" pitchFamily="34" charset="0"/>
                </a:rPr>
                <a:t>Grinding</a:t>
              </a:r>
              <a:endParaRPr lang="en-US" altLang="ko-KR" sz="1100" b="1" i="1" dirty="0">
                <a:solidFill>
                  <a:schemeClr val="bg1"/>
                </a:solidFill>
                <a:latin typeface="Arial" pitchFamily="34" charset="0"/>
                <a:cs typeface="Arial" pitchFamily="34" charset="0"/>
              </a:endParaRPr>
            </a:p>
          </p:txBody>
        </p:sp>
      </p:grpSp>
      <p:sp>
        <p:nvSpPr>
          <p:cNvPr id="35" name="슬라이드 번호 개체 틀 34"/>
          <p:cNvSpPr>
            <a:spLocks noGrp="1"/>
          </p:cNvSpPr>
          <p:nvPr>
            <p:ph type="sldNum" sz="quarter" idx="12"/>
          </p:nvPr>
        </p:nvSpPr>
        <p:spPr/>
        <p:txBody>
          <a:bodyPr/>
          <a:lstStyle/>
          <a:p>
            <a:fld id="{7922E0EC-5B87-4162-B6E0-386ED6B1178A}" type="slidenum">
              <a:rPr lang="ko-KR" altLang="en-US" smtClean="0"/>
              <a:pPr/>
              <a:t>12</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344488" y="548680"/>
            <a:ext cx="2922275"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7.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주요생산 라인 및 주요 생산품</a:t>
            </a:r>
            <a:endParaRPr lang="en-US" altLang="ko-KR" sz="1600" b="1" i="1" dirty="0">
              <a:effectLst>
                <a:outerShdw blurRad="38100" dist="38100" dir="2700000" algn="tl">
                  <a:srgbClr val="C0C0C0"/>
                </a:outerShdw>
              </a:effectLst>
              <a:latin typeface="Arial" pitchFamily="34" charset="0"/>
              <a:cs typeface="Arial" pitchFamily="34" charset="0"/>
            </a:endParaRPr>
          </a:p>
        </p:txBody>
      </p:sp>
      <p:graphicFrame>
        <p:nvGraphicFramePr>
          <p:cNvPr id="7" name="다이어그램 6"/>
          <p:cNvGraphicFramePr/>
          <p:nvPr/>
        </p:nvGraphicFramePr>
        <p:xfrm>
          <a:off x="488504" y="1443690"/>
          <a:ext cx="1440160" cy="5081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모서리가 둥근 직사각형 10"/>
          <p:cNvSpPr/>
          <p:nvPr/>
        </p:nvSpPr>
        <p:spPr>
          <a:xfrm>
            <a:off x="560512" y="836712"/>
            <a:ext cx="4392488" cy="360000"/>
          </a:xfrm>
          <a:prstGeom prst="roundRect">
            <a:avLst/>
          </a:prstGeom>
          <a:solidFill>
            <a:schemeClr val="tx2"/>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GF6 Gen II Pump shafts – Gen II SD, HD</a:t>
            </a:r>
            <a:endParaRPr lang="ko-KR" altLang="en-US" sz="1400" b="1" i="1" dirty="0">
              <a:solidFill>
                <a:schemeClr val="bg1"/>
              </a:solidFill>
              <a:latin typeface="Arial" pitchFamily="34" charset="0"/>
              <a:cs typeface="Arial" pitchFamily="34" charset="0"/>
            </a:endParaRPr>
          </a:p>
        </p:txBody>
      </p:sp>
      <p:sp>
        <p:nvSpPr>
          <p:cNvPr id="13" name="모서리가 둥근 직사각형 12"/>
          <p:cNvSpPr/>
          <p:nvPr/>
        </p:nvSpPr>
        <p:spPr>
          <a:xfrm>
            <a:off x="5025008" y="836712"/>
            <a:ext cx="4392488" cy="360000"/>
          </a:xfrm>
          <a:prstGeom prst="roundRect">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STT</a:t>
            </a:r>
            <a:endParaRPr lang="ko-KR" altLang="en-US" sz="1400" b="1" i="1" dirty="0">
              <a:solidFill>
                <a:schemeClr val="bg1"/>
              </a:solidFill>
              <a:latin typeface="Arial" pitchFamily="34" charset="0"/>
              <a:cs typeface="Arial" pitchFamily="34" charset="0"/>
            </a:endParaRPr>
          </a:p>
        </p:txBody>
      </p:sp>
      <p:pic>
        <p:nvPicPr>
          <p:cNvPr id="10" name="Picture 2"/>
          <p:cNvPicPr>
            <a:picLocks noChangeAspect="1" noChangeArrowheads="1"/>
          </p:cNvPicPr>
          <p:nvPr/>
        </p:nvPicPr>
        <p:blipFill>
          <a:blip r:embed="rId9" cstate="email">
            <a:lum bright="30000" contrast="30000"/>
          </a:blip>
          <a:srcRect/>
          <a:stretch>
            <a:fillRect/>
          </a:stretch>
        </p:blipFill>
        <p:spPr bwMode="auto">
          <a:xfrm rot="16200000">
            <a:off x="1793847" y="1907635"/>
            <a:ext cx="2416919" cy="1715232"/>
          </a:xfrm>
          <a:prstGeom prst="rect">
            <a:avLst/>
          </a:prstGeom>
          <a:ln>
            <a:noFill/>
          </a:ln>
          <a:effectLst>
            <a:softEdge rad="112500"/>
          </a:effectLst>
        </p:spPr>
      </p:pic>
      <p:sp>
        <p:nvSpPr>
          <p:cNvPr id="17" name="모서리가 둥근 직사각형 16"/>
          <p:cNvSpPr/>
          <p:nvPr/>
        </p:nvSpPr>
        <p:spPr>
          <a:xfrm>
            <a:off x="2216696" y="6273352"/>
            <a:ext cx="7200800" cy="324000"/>
          </a:xfrm>
          <a:prstGeom prst="round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latin typeface="Arial" pitchFamily="34" charset="0"/>
                <a:cs typeface="Arial" pitchFamily="34" charset="0"/>
              </a:rPr>
              <a:t>Exclusive production line for Gen II &amp; Gen III over 1Mil capacity </a:t>
            </a:r>
            <a:endParaRPr lang="ko-KR" altLang="en-US" sz="1100" b="1" i="1" dirty="0">
              <a:solidFill>
                <a:schemeClr val="bg1"/>
              </a:solidFill>
              <a:latin typeface="Arial" pitchFamily="34" charset="0"/>
              <a:cs typeface="Arial" pitchFamily="34" charset="0"/>
            </a:endParaRPr>
          </a:p>
        </p:txBody>
      </p:sp>
      <p:grpSp>
        <p:nvGrpSpPr>
          <p:cNvPr id="20" name="그룹 19"/>
          <p:cNvGrpSpPr/>
          <p:nvPr/>
        </p:nvGrpSpPr>
        <p:grpSpPr>
          <a:xfrm>
            <a:off x="6309618" y="1412777"/>
            <a:ext cx="3035871" cy="2365559"/>
            <a:chOff x="6309617" y="1412776"/>
            <a:chExt cx="3035871" cy="2365558"/>
          </a:xfrm>
        </p:grpSpPr>
        <p:pic>
          <p:nvPicPr>
            <p:cNvPr id="1026" name="Picture 2" descr="C:\Users\DELL\Documents\Suppliers\Seoulind\사진자료\설비, 라인\STT GF6\Double hobbing 검사.jpg"/>
            <p:cNvPicPr>
              <a:picLocks noChangeAspect="1" noChangeArrowheads="1"/>
            </p:cNvPicPr>
            <p:nvPr/>
          </p:nvPicPr>
          <p:blipFill>
            <a:blip r:embed="rId10" cstate="email"/>
            <a:srcRect/>
            <a:stretch>
              <a:fillRect/>
            </a:stretch>
          </p:blipFill>
          <p:spPr bwMode="auto">
            <a:xfrm>
              <a:off x="6309617" y="1556791"/>
              <a:ext cx="3035871" cy="2221543"/>
            </a:xfrm>
            <a:prstGeom prst="rect">
              <a:avLst/>
            </a:prstGeom>
            <a:noFill/>
            <a:effectLst>
              <a:outerShdw blurRad="50800" dist="38100" dir="2700000" algn="tl" rotWithShape="0">
                <a:prstClr val="black">
                  <a:alpha val="40000"/>
                </a:prstClr>
              </a:outerShdw>
            </a:effectLst>
          </p:spPr>
        </p:pic>
        <p:sp>
          <p:nvSpPr>
            <p:cNvPr id="18" name="TextBox 17"/>
            <p:cNvSpPr txBox="1"/>
            <p:nvPr/>
          </p:nvSpPr>
          <p:spPr>
            <a:xfrm>
              <a:off x="6321152" y="1412776"/>
              <a:ext cx="2160240" cy="26161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altLang="ko-KR" sz="1100" b="1" i="1" dirty="0" smtClean="0">
                  <a:solidFill>
                    <a:schemeClr val="bg1"/>
                  </a:solidFill>
                  <a:latin typeface="Arial" pitchFamily="34" charset="0"/>
                  <a:cs typeface="Arial" pitchFamily="34" charset="0"/>
                </a:rPr>
                <a:t>HD Auto inspection</a:t>
              </a:r>
              <a:endParaRPr lang="ko-KR" altLang="en-US" sz="1100" b="1" i="1" dirty="0">
                <a:solidFill>
                  <a:schemeClr val="bg1"/>
                </a:solidFill>
                <a:latin typeface="Arial" pitchFamily="34" charset="0"/>
                <a:cs typeface="Arial" pitchFamily="34" charset="0"/>
              </a:endParaRPr>
            </a:p>
          </p:txBody>
        </p:sp>
      </p:grpSp>
      <p:grpSp>
        <p:nvGrpSpPr>
          <p:cNvPr id="21" name="그룹 20"/>
          <p:cNvGrpSpPr/>
          <p:nvPr/>
        </p:nvGrpSpPr>
        <p:grpSpPr>
          <a:xfrm>
            <a:off x="6286234" y="3933057"/>
            <a:ext cx="3092328" cy="2232248"/>
            <a:chOff x="6286232" y="3933056"/>
            <a:chExt cx="3092328" cy="2232248"/>
          </a:xfrm>
        </p:grpSpPr>
        <p:pic>
          <p:nvPicPr>
            <p:cNvPr id="11267" name="Picture 3" descr="C:\Users\DELL\Documents\Suppliers\Seoulind\사진자료\설비, 라인\STT GF6\SD 자동검사기.jpg"/>
            <p:cNvPicPr>
              <a:picLocks noChangeAspect="1" noChangeArrowheads="1"/>
            </p:cNvPicPr>
            <p:nvPr/>
          </p:nvPicPr>
          <p:blipFill>
            <a:blip r:embed="rId11" cstate="email"/>
            <a:srcRect/>
            <a:stretch>
              <a:fillRect/>
            </a:stretch>
          </p:blipFill>
          <p:spPr bwMode="auto">
            <a:xfrm>
              <a:off x="6286232" y="4077072"/>
              <a:ext cx="3092328" cy="2088232"/>
            </a:xfrm>
            <a:prstGeom prst="rect">
              <a:avLst/>
            </a:prstGeom>
            <a:noFill/>
            <a:effectLst>
              <a:outerShdw blurRad="50800" dist="38100" dir="2700000" algn="tl" rotWithShape="0">
                <a:prstClr val="black">
                  <a:alpha val="40000"/>
                </a:prstClr>
              </a:outerShdw>
            </a:effectLst>
          </p:spPr>
        </p:pic>
        <p:sp>
          <p:nvSpPr>
            <p:cNvPr id="19" name="TextBox 18"/>
            <p:cNvSpPr txBox="1"/>
            <p:nvPr/>
          </p:nvSpPr>
          <p:spPr>
            <a:xfrm>
              <a:off x="6321152" y="3933056"/>
              <a:ext cx="2160240" cy="26161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altLang="ko-KR" sz="1100" b="1" i="1" dirty="0" smtClean="0">
                  <a:solidFill>
                    <a:schemeClr val="bg1"/>
                  </a:solidFill>
                  <a:latin typeface="Arial" pitchFamily="34" charset="0"/>
                  <a:cs typeface="Arial" pitchFamily="34" charset="0"/>
                </a:rPr>
                <a:t>SD Auto inspection </a:t>
              </a:r>
              <a:endParaRPr lang="ko-KR" altLang="en-US" sz="1100" b="1" i="1" dirty="0">
                <a:solidFill>
                  <a:schemeClr val="bg1"/>
                </a:solidFill>
                <a:latin typeface="Arial" pitchFamily="34" charset="0"/>
                <a:cs typeface="Arial" pitchFamily="34" charset="0"/>
              </a:endParaRPr>
            </a:p>
          </p:txBody>
        </p:sp>
      </p:grpSp>
      <p:pic>
        <p:nvPicPr>
          <p:cNvPr id="22" name="Picture 3"/>
          <p:cNvPicPr>
            <a:picLocks noChangeAspect="1" noChangeArrowheads="1"/>
          </p:cNvPicPr>
          <p:nvPr/>
        </p:nvPicPr>
        <p:blipFill>
          <a:blip r:embed="rId12" cstate="email"/>
          <a:srcRect/>
          <a:stretch>
            <a:fillRect/>
          </a:stretch>
        </p:blipFill>
        <p:spPr bwMode="auto">
          <a:xfrm rot="5400000" flipV="1">
            <a:off x="3490583" y="2371139"/>
            <a:ext cx="2016223" cy="819576"/>
          </a:xfrm>
          <a:prstGeom prst="rect">
            <a:avLst/>
          </a:prstGeom>
          <a:noFill/>
          <a:ln w="9525">
            <a:noFill/>
            <a:miter lim="800000"/>
            <a:headEnd/>
            <a:tailEnd/>
          </a:ln>
          <a:effectLst/>
        </p:spPr>
      </p:pic>
      <p:sp>
        <p:nvSpPr>
          <p:cNvPr id="24" name="모서리가 둥근 직사각형 23"/>
          <p:cNvSpPr/>
          <p:nvPr/>
        </p:nvSpPr>
        <p:spPr>
          <a:xfrm>
            <a:off x="2288706" y="1412776"/>
            <a:ext cx="1260000" cy="252000"/>
          </a:xfrm>
          <a:prstGeom prst="roundRect">
            <a:avLst/>
          </a:prstGeom>
          <a:no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tx1"/>
                </a:solidFill>
                <a:latin typeface="Arial" pitchFamily="34" charset="0"/>
                <a:cs typeface="Arial" pitchFamily="34" charset="0"/>
              </a:rPr>
              <a:t>Gen II</a:t>
            </a:r>
            <a:endParaRPr lang="ko-KR" altLang="en-US" sz="1100" b="1" i="1" dirty="0">
              <a:solidFill>
                <a:schemeClr val="tx1"/>
              </a:solidFill>
              <a:latin typeface="Arial" pitchFamily="34" charset="0"/>
              <a:cs typeface="Arial" pitchFamily="34" charset="0"/>
            </a:endParaRPr>
          </a:p>
        </p:txBody>
      </p:sp>
      <p:sp>
        <p:nvSpPr>
          <p:cNvPr id="25" name="모서리가 둥근 직사각형 24"/>
          <p:cNvSpPr/>
          <p:nvPr/>
        </p:nvSpPr>
        <p:spPr>
          <a:xfrm>
            <a:off x="4160914" y="1412776"/>
            <a:ext cx="1260000" cy="252000"/>
          </a:xfrm>
          <a:prstGeom prst="roundRect">
            <a:avLst/>
          </a:prstGeom>
          <a:no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tx1"/>
                </a:solidFill>
                <a:latin typeface="Arial" pitchFamily="34" charset="0"/>
                <a:cs typeface="Arial" pitchFamily="34" charset="0"/>
              </a:rPr>
              <a:t>Gen III</a:t>
            </a:r>
            <a:endParaRPr lang="ko-KR" altLang="en-US" sz="1100" b="1" i="1" dirty="0">
              <a:solidFill>
                <a:schemeClr val="tx1"/>
              </a:solidFill>
              <a:latin typeface="Arial" pitchFamily="34" charset="0"/>
              <a:cs typeface="Arial" pitchFamily="34" charset="0"/>
            </a:endParaRPr>
          </a:p>
        </p:txBody>
      </p:sp>
      <p:grpSp>
        <p:nvGrpSpPr>
          <p:cNvPr id="26" name="그룹 25"/>
          <p:cNvGrpSpPr/>
          <p:nvPr/>
        </p:nvGrpSpPr>
        <p:grpSpPr>
          <a:xfrm>
            <a:off x="2216696" y="4077072"/>
            <a:ext cx="3744416" cy="2088232"/>
            <a:chOff x="75797" y="3195000"/>
            <a:chExt cx="1288564" cy="608533"/>
          </a:xfrm>
        </p:grpSpPr>
        <p:sp>
          <p:nvSpPr>
            <p:cNvPr id="27" name="모서리가 둥근 직사각형 26"/>
            <p:cNvSpPr/>
            <p:nvPr/>
          </p:nvSpPr>
          <p:spPr>
            <a:xfrm>
              <a:off x="75797" y="3195000"/>
              <a:ext cx="1288564" cy="608533"/>
            </a:xfrm>
            <a:prstGeom prst="roundRect">
              <a:avLst/>
            </a:prstGeom>
            <a:solidFill>
              <a:schemeClr val="accent6">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8" name="모서리가 둥근 직사각형 4"/>
            <p:cNvSpPr/>
            <p:nvPr/>
          </p:nvSpPr>
          <p:spPr>
            <a:xfrm>
              <a:off x="105503" y="3224706"/>
              <a:ext cx="1188573" cy="5491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defTabSz="512838">
                <a:lnSpc>
                  <a:spcPct val="90000"/>
                </a:lnSpc>
                <a:spcBef>
                  <a:spcPct val="0"/>
                </a:spcBef>
                <a:spcAft>
                  <a:spcPct val="35000"/>
                </a:spcAft>
              </a:pPr>
              <a:r>
                <a:rPr lang="en-US" altLang="ko-KR" sz="1400" b="1" i="1" dirty="0" smtClean="0">
                  <a:effectLst>
                    <a:outerShdw blurRad="38100" dist="38100" dir="2700000" algn="tl">
                      <a:srgbClr val="000000">
                        <a:alpha val="43137"/>
                      </a:srgbClr>
                    </a:outerShdw>
                  </a:effectLst>
                  <a:latin typeface="Arial" pitchFamily="34" charset="0"/>
                  <a:cs typeface="Arial" pitchFamily="34" charset="0"/>
                </a:rPr>
                <a:t>Gen III PPAP – Nov. 2012. </a:t>
              </a:r>
            </a:p>
            <a:p>
              <a:pPr defTabSz="512838">
                <a:lnSpc>
                  <a:spcPct val="90000"/>
                </a:lnSpc>
                <a:spcBef>
                  <a:spcPct val="0"/>
                </a:spcBef>
                <a:spcAft>
                  <a:spcPct val="35000"/>
                </a:spcAft>
              </a:pPr>
              <a:r>
                <a:rPr lang="en-US" altLang="ko-KR" sz="1400" b="1" i="1" dirty="0" smtClean="0">
                  <a:effectLst>
                    <a:outerShdw blurRad="38100" dist="38100" dir="2700000" algn="tl">
                      <a:srgbClr val="000000">
                        <a:alpha val="43137"/>
                      </a:srgbClr>
                    </a:outerShdw>
                  </a:effectLst>
                  <a:latin typeface="Arial" pitchFamily="34" charset="0"/>
                  <a:cs typeface="Arial" pitchFamily="34" charset="0"/>
                </a:rPr>
                <a:t>PPAP </a:t>
              </a:r>
              <a:r>
                <a:rPr lang="ko-KR" altLang="en-US" sz="1400" b="1" i="1" dirty="0" smtClean="0">
                  <a:effectLst>
                    <a:outerShdw blurRad="38100" dist="38100" dir="2700000" algn="tl">
                      <a:srgbClr val="000000">
                        <a:alpha val="43137"/>
                      </a:srgbClr>
                    </a:outerShdw>
                  </a:effectLst>
                  <a:latin typeface="Arial" pitchFamily="34" charset="0"/>
                  <a:cs typeface="Arial" pitchFamily="34" charset="0"/>
                </a:rPr>
                <a:t>승인직후 양산 시작 예정</a:t>
              </a:r>
              <a:endParaRPr lang="en-US" altLang="ko-KR" sz="1400" b="1" i="1" dirty="0" smtClean="0">
                <a:effectLst>
                  <a:outerShdw blurRad="38100" dist="38100" dir="2700000" algn="tl">
                    <a:srgbClr val="000000">
                      <a:alpha val="43137"/>
                    </a:srgbClr>
                  </a:outerShdw>
                </a:effectLst>
                <a:latin typeface="Arial" pitchFamily="34" charset="0"/>
                <a:cs typeface="Arial" pitchFamily="34" charset="0"/>
              </a:endParaRPr>
            </a:p>
            <a:p>
              <a:pPr defTabSz="512838">
                <a:lnSpc>
                  <a:spcPct val="90000"/>
                </a:lnSpc>
                <a:spcBef>
                  <a:spcPct val="0"/>
                </a:spcBef>
                <a:spcAft>
                  <a:spcPct val="35000"/>
                </a:spcAft>
              </a:pPr>
              <a:r>
                <a:rPr lang="en-US" altLang="ko-KR" sz="1400" b="1" i="1" dirty="0" smtClean="0">
                  <a:effectLst>
                    <a:outerShdw blurRad="38100" dist="38100" dir="2700000" algn="tl">
                      <a:srgbClr val="000000">
                        <a:alpha val="43137"/>
                      </a:srgbClr>
                    </a:outerShdw>
                  </a:effectLst>
                  <a:latin typeface="Arial" pitchFamily="34" charset="0"/>
                  <a:cs typeface="Arial" pitchFamily="34" charset="0"/>
                </a:rPr>
                <a:t>2</a:t>
              </a:r>
              <a:r>
                <a:rPr lang="ko-KR" altLang="en-US" sz="1400" b="1" i="1" dirty="0" smtClean="0">
                  <a:effectLst>
                    <a:outerShdw blurRad="38100" dist="38100" dir="2700000" algn="tl">
                      <a:srgbClr val="000000">
                        <a:alpha val="43137"/>
                      </a:srgbClr>
                    </a:outerShdw>
                  </a:effectLst>
                  <a:latin typeface="Arial" pitchFamily="34" charset="0"/>
                  <a:cs typeface="Arial" pitchFamily="34" charset="0"/>
                </a:rPr>
                <a:t>분기 이후 공급 현황 양호</a:t>
              </a:r>
            </a:p>
            <a:p>
              <a:pPr defTabSz="512838">
                <a:lnSpc>
                  <a:spcPct val="90000"/>
                </a:lnSpc>
                <a:spcBef>
                  <a:spcPct val="0"/>
                </a:spcBef>
                <a:spcAft>
                  <a:spcPct val="35000"/>
                </a:spcAft>
              </a:pPr>
              <a:r>
                <a:rPr lang="en-US" altLang="ko-KR" sz="1400" b="1" i="1" dirty="0" smtClean="0">
                  <a:effectLst>
                    <a:outerShdw blurRad="38100" dist="38100" dir="2700000" algn="tl">
                      <a:srgbClr val="000000">
                        <a:alpha val="43137"/>
                      </a:srgbClr>
                    </a:outerShdw>
                  </a:effectLst>
                  <a:latin typeface="Arial" pitchFamily="34" charset="0"/>
                  <a:cs typeface="Arial" pitchFamily="34" charset="0"/>
                </a:rPr>
                <a:t>Gen2, Gen3 </a:t>
              </a:r>
              <a:r>
                <a:rPr lang="ko-KR" altLang="en-US" sz="1400" b="1" i="1" dirty="0" smtClean="0">
                  <a:effectLst>
                    <a:outerShdw blurRad="38100" dist="38100" dir="2700000" algn="tl">
                      <a:srgbClr val="000000">
                        <a:alpha val="43137"/>
                      </a:srgbClr>
                    </a:outerShdw>
                  </a:effectLst>
                  <a:latin typeface="Arial" pitchFamily="34" charset="0"/>
                  <a:cs typeface="Arial" pitchFamily="34" charset="0"/>
                </a:rPr>
                <a:t>라인 탄력적인 전환</a:t>
              </a:r>
              <a:endParaRPr lang="ko-KR" altLang="en-US" sz="1400" b="1" i="1" dirty="0">
                <a:effectLst>
                  <a:outerShdw blurRad="38100" dist="38100" dir="2700000" algn="tl">
                    <a:srgbClr val="000000">
                      <a:alpha val="43137"/>
                    </a:srgbClr>
                  </a:outerShdw>
                </a:effectLst>
                <a:latin typeface="Arial" pitchFamily="34" charset="0"/>
                <a:cs typeface="Arial" pitchFamily="34" charset="0"/>
              </a:endParaRPr>
            </a:p>
          </p:txBody>
        </p:sp>
      </p:grpSp>
      <p:sp>
        <p:nvSpPr>
          <p:cNvPr id="29" name="슬라이드 번호 개체 틀 28"/>
          <p:cNvSpPr>
            <a:spLocks noGrp="1"/>
          </p:cNvSpPr>
          <p:nvPr>
            <p:ph type="sldNum" sz="quarter" idx="12"/>
          </p:nvPr>
        </p:nvSpPr>
        <p:spPr/>
        <p:txBody>
          <a:bodyPr/>
          <a:lstStyle/>
          <a:p>
            <a:fld id="{7922E0EC-5B87-4162-B6E0-386ED6B1178A}" type="slidenum">
              <a:rPr lang="ko-KR" altLang="en-US" smtClean="0"/>
              <a:pPr/>
              <a:t>13</a:t>
            </a:fld>
            <a:endParaRPr lang="ko-KR" altLang="en-US" dirty="0"/>
          </a:p>
        </p:txBody>
      </p:sp>
      <p:pic>
        <p:nvPicPr>
          <p:cNvPr id="30" name="Picture 2"/>
          <p:cNvPicPr>
            <a:picLocks noChangeAspect="1" noChangeArrowheads="1"/>
          </p:cNvPicPr>
          <p:nvPr/>
        </p:nvPicPr>
        <p:blipFill>
          <a:blip r:embed="rId13" cstate="print">
            <a:lum bright="48000" contrast="48000"/>
          </a:blip>
          <a:srcRect/>
          <a:stretch>
            <a:fillRect/>
          </a:stretch>
        </p:blipFill>
        <p:spPr bwMode="auto">
          <a:xfrm rot="16200000">
            <a:off x="4362651" y="2507181"/>
            <a:ext cx="1951600" cy="482870"/>
          </a:xfrm>
          <a:prstGeom prst="rect">
            <a:avLst/>
          </a:prstGeom>
          <a:noFill/>
          <a:ln w="9525">
            <a:noFill/>
            <a:miter lim="800000"/>
            <a:headEnd/>
            <a:tailEnd/>
          </a:ln>
        </p:spPr>
      </p:pic>
    </p:spTree>
  </p:cSld>
  <p:clrMapOvr>
    <a:masterClrMapping/>
  </p:clrMapOvr>
  <p:transition>
    <p:fade/>
    <p:sndAc>
      <p:stSnd>
        <p:snd r:embed="rId3" name="DING.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344488" y="548680"/>
            <a:ext cx="2922275"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7.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주요생산 라인 및 주요 생산품</a:t>
            </a:r>
            <a:endParaRPr lang="en-US" altLang="ko-KR" sz="1600" b="1" i="1" dirty="0">
              <a:effectLst>
                <a:outerShdw blurRad="38100" dist="38100" dir="2700000" algn="tl">
                  <a:srgbClr val="C0C0C0"/>
                </a:outerShdw>
              </a:effectLst>
              <a:latin typeface="Arial" pitchFamily="34" charset="0"/>
              <a:cs typeface="Arial" pitchFamily="34" charset="0"/>
            </a:endParaRPr>
          </a:p>
        </p:txBody>
      </p:sp>
      <p:graphicFrame>
        <p:nvGraphicFramePr>
          <p:cNvPr id="7" name="다이어그램 6"/>
          <p:cNvGraphicFramePr/>
          <p:nvPr/>
        </p:nvGraphicFramePr>
        <p:xfrm>
          <a:off x="488504" y="1443690"/>
          <a:ext cx="1440160" cy="5081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모서리가 둥근 직사각형 10"/>
          <p:cNvSpPr/>
          <p:nvPr/>
        </p:nvSpPr>
        <p:spPr>
          <a:xfrm>
            <a:off x="560512" y="836712"/>
            <a:ext cx="4392488" cy="360000"/>
          </a:xfrm>
          <a:prstGeom prst="roundRect">
            <a:avLst/>
          </a:prstGeom>
          <a:solidFill>
            <a:schemeClr val="tx2"/>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End pieces</a:t>
            </a:r>
            <a:endParaRPr lang="ko-KR" altLang="en-US" sz="1400" b="1" i="1" dirty="0">
              <a:solidFill>
                <a:schemeClr val="bg1"/>
              </a:solidFill>
              <a:latin typeface="Arial" pitchFamily="34" charset="0"/>
              <a:cs typeface="Arial" pitchFamily="34" charset="0"/>
            </a:endParaRPr>
          </a:p>
        </p:txBody>
      </p:sp>
      <p:sp>
        <p:nvSpPr>
          <p:cNvPr id="13" name="모서리가 둥근 직사각형 12"/>
          <p:cNvSpPr/>
          <p:nvPr/>
        </p:nvSpPr>
        <p:spPr>
          <a:xfrm>
            <a:off x="5025008" y="836712"/>
            <a:ext cx="4392488" cy="360000"/>
          </a:xfrm>
          <a:prstGeom prst="roundRect">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Thyssen Krupp Presta</a:t>
            </a:r>
            <a:endParaRPr lang="ko-KR" altLang="en-US" sz="1400" b="1" i="1" dirty="0">
              <a:solidFill>
                <a:schemeClr val="bg1"/>
              </a:solidFill>
              <a:latin typeface="Arial" pitchFamily="34" charset="0"/>
              <a:cs typeface="Arial" pitchFamily="34" charset="0"/>
            </a:endParaRPr>
          </a:p>
        </p:txBody>
      </p:sp>
      <p:pic>
        <p:nvPicPr>
          <p:cNvPr id="10" name="Picture 38" descr="R-eng End piece"/>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8193359" y="2564904"/>
            <a:ext cx="1212881" cy="1224136"/>
          </a:xfrm>
          <a:prstGeom prst="rect">
            <a:avLst/>
          </a:prstGeom>
          <a:noFill/>
          <a:ln w="9525">
            <a:noFill/>
            <a:miter lim="800000"/>
            <a:headEnd/>
            <a:tailEnd/>
          </a:ln>
        </p:spPr>
      </p:pic>
      <p:pic>
        <p:nvPicPr>
          <p:cNvPr id="12" name="Picture 47" descr="Co_"/>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2144690" y="1412778"/>
            <a:ext cx="1584523" cy="2088232"/>
          </a:xfrm>
          <a:prstGeom prst="rect">
            <a:avLst/>
          </a:prstGeom>
          <a:noFill/>
          <a:ln w="9525">
            <a:noFill/>
            <a:miter lim="800000"/>
            <a:headEnd/>
            <a:tailEnd/>
          </a:ln>
        </p:spPr>
      </p:pic>
      <p:pic>
        <p:nvPicPr>
          <p:cNvPr id="14" name="Picture 18" descr="Ford puma1"/>
          <p:cNvPicPr>
            <a:picLocks noChangeAspect="1" noChangeArrowheads="1"/>
          </p:cNvPicPr>
          <p:nvPr/>
        </p:nvPicPr>
        <p:blipFill>
          <a:blip r:embed="rId11" cstate="email">
            <a:clrChange>
              <a:clrFrom>
                <a:srgbClr val="E1E7DD"/>
              </a:clrFrom>
              <a:clrTo>
                <a:srgbClr val="E1E7DD">
                  <a:alpha val="0"/>
                </a:srgbClr>
              </a:clrTo>
            </a:clrChange>
            <a:lum bright="12000" contrast="42000"/>
          </a:blip>
          <a:srcRect/>
          <a:stretch>
            <a:fillRect/>
          </a:stretch>
        </p:blipFill>
        <p:spPr bwMode="auto">
          <a:xfrm>
            <a:off x="7041234" y="2439790"/>
            <a:ext cx="1152525" cy="1565275"/>
          </a:xfrm>
          <a:prstGeom prst="rect">
            <a:avLst/>
          </a:prstGeom>
          <a:noFill/>
          <a:ln w="9525">
            <a:noFill/>
            <a:miter lim="800000"/>
            <a:headEnd/>
            <a:tailEnd/>
          </a:ln>
        </p:spPr>
      </p:pic>
      <p:pic>
        <p:nvPicPr>
          <p:cNvPr id="17" name="Picture 19" descr="Coyote"/>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3512840" y="1844825"/>
            <a:ext cx="2219510" cy="1562506"/>
          </a:xfrm>
          <a:prstGeom prst="rect">
            <a:avLst/>
          </a:prstGeom>
          <a:noFill/>
        </p:spPr>
      </p:pic>
      <p:sp>
        <p:nvSpPr>
          <p:cNvPr id="21" name="모서리가 둥근 직사각형 20"/>
          <p:cNvSpPr/>
          <p:nvPr/>
        </p:nvSpPr>
        <p:spPr>
          <a:xfrm>
            <a:off x="2216696" y="6273352"/>
            <a:ext cx="7200800" cy="324000"/>
          </a:xfrm>
          <a:prstGeom prst="round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latin typeface="Arial" pitchFamily="34" charset="0"/>
                <a:cs typeface="Arial" pitchFamily="34" charset="0"/>
              </a:rPr>
              <a:t>Exclusive production line  over 1Mil capacity </a:t>
            </a:r>
            <a:endParaRPr lang="ko-KR" altLang="en-US" sz="1100" b="1" i="1" dirty="0">
              <a:solidFill>
                <a:schemeClr val="bg1"/>
              </a:solidFill>
              <a:latin typeface="Arial" pitchFamily="34" charset="0"/>
              <a:cs typeface="Arial" pitchFamily="34" charset="0"/>
            </a:endParaRPr>
          </a:p>
        </p:txBody>
      </p:sp>
      <p:pic>
        <p:nvPicPr>
          <p:cNvPr id="2051" name="Picture 3"/>
          <p:cNvPicPr>
            <a:picLocks noChangeAspect="1" noChangeArrowheads="1"/>
          </p:cNvPicPr>
          <p:nvPr/>
        </p:nvPicPr>
        <p:blipFill>
          <a:blip r:embed="rId13" cstate="email">
            <a:clrChange>
              <a:clrFrom>
                <a:srgbClr val="FAF9FE"/>
              </a:clrFrom>
              <a:clrTo>
                <a:srgbClr val="FAF9FE">
                  <a:alpha val="0"/>
                </a:srgbClr>
              </a:clrTo>
            </a:clrChange>
            <a:lum bright="10000"/>
          </a:blip>
          <a:srcRect/>
          <a:stretch>
            <a:fillRect/>
          </a:stretch>
        </p:blipFill>
        <p:spPr bwMode="auto">
          <a:xfrm>
            <a:off x="6599854" y="1340769"/>
            <a:ext cx="2817645" cy="1224136"/>
          </a:xfrm>
          <a:prstGeom prst="rect">
            <a:avLst/>
          </a:prstGeom>
          <a:noFill/>
          <a:ln w="9525">
            <a:noFill/>
            <a:miter lim="800000"/>
            <a:headEnd/>
            <a:tailEnd/>
          </a:ln>
        </p:spPr>
      </p:pic>
      <p:pic>
        <p:nvPicPr>
          <p:cNvPr id="2053" name="Picture 5" descr="C:\Users\DELL\Documents\Suppliers\Seoulind\사진자료\제품\티센\Daimler.JPG"/>
          <p:cNvPicPr>
            <a:picLocks noChangeAspect="1" noChangeArrowheads="1"/>
          </p:cNvPicPr>
          <p:nvPr/>
        </p:nvPicPr>
        <p:blipFill>
          <a:blip r:embed="rId14" cstate="email">
            <a:clrChange>
              <a:clrFrom>
                <a:srgbClr val="FFFFFD"/>
              </a:clrFrom>
              <a:clrTo>
                <a:srgbClr val="FFFFFD">
                  <a:alpha val="0"/>
                </a:srgbClr>
              </a:clrTo>
            </a:clrChange>
          </a:blip>
          <a:srcRect/>
          <a:stretch>
            <a:fillRect/>
          </a:stretch>
        </p:blipFill>
        <p:spPr bwMode="auto">
          <a:xfrm>
            <a:off x="5889104" y="2780931"/>
            <a:ext cx="1001693" cy="955679"/>
          </a:xfrm>
          <a:prstGeom prst="rect">
            <a:avLst/>
          </a:prstGeom>
          <a:noFill/>
        </p:spPr>
      </p:pic>
      <p:sp>
        <p:nvSpPr>
          <p:cNvPr id="22" name="TextBox 21"/>
          <p:cNvSpPr txBox="1"/>
          <p:nvPr/>
        </p:nvSpPr>
        <p:spPr>
          <a:xfrm>
            <a:off x="5673079" y="2060849"/>
            <a:ext cx="1440160" cy="427329"/>
          </a:xfrm>
          <a:prstGeom prst="rect">
            <a:avLst/>
          </a:prstGeom>
          <a:noFill/>
        </p:spPr>
        <p:txBody>
          <a:bodyPr wrap="square" lIns="87915" tIns="43958" rIns="87915" bIns="43958" rtlCol="0">
            <a:spAutoFit/>
          </a:bodyPr>
          <a:lstStyle/>
          <a:p>
            <a:pPr algn="r"/>
            <a:r>
              <a:rPr lang="en-US" altLang="ko-KR" sz="1100" b="1" i="1" dirty="0" smtClean="0">
                <a:latin typeface="Arial" pitchFamily="34" charset="0"/>
                <a:cs typeface="Arial" pitchFamily="34" charset="0"/>
              </a:rPr>
              <a:t>Customer Camshaft assy</a:t>
            </a:r>
            <a:endParaRPr lang="ko-KR" altLang="en-US" sz="1100" b="1" i="1" dirty="0">
              <a:latin typeface="Arial" pitchFamily="34" charset="0"/>
              <a:cs typeface="Arial" pitchFamily="34" charset="0"/>
            </a:endParaRPr>
          </a:p>
        </p:txBody>
      </p:sp>
      <p:grpSp>
        <p:nvGrpSpPr>
          <p:cNvPr id="26" name="그룹 25"/>
          <p:cNvGrpSpPr/>
          <p:nvPr/>
        </p:nvGrpSpPr>
        <p:grpSpPr>
          <a:xfrm>
            <a:off x="6105128" y="3861049"/>
            <a:ext cx="3280024" cy="2304001"/>
            <a:chOff x="6105128" y="3861048"/>
            <a:chExt cx="3280023" cy="2304000"/>
          </a:xfrm>
        </p:grpSpPr>
        <p:pic>
          <p:nvPicPr>
            <p:cNvPr id="19" name="Picture 2" descr="C:\Users\DELL\Documents\Suppliers\Seoulind\Thyssen Krupp\Danville Ford 5.0L Coyote\사진자료\Coyote line\자동검사기.JPG"/>
            <p:cNvPicPr>
              <a:picLocks noChangeAspect="1" noChangeArrowheads="1"/>
            </p:cNvPicPr>
            <p:nvPr/>
          </p:nvPicPr>
          <p:blipFill>
            <a:blip r:embed="rId15" cstate="email"/>
            <a:srcRect/>
            <a:stretch>
              <a:fillRect/>
            </a:stretch>
          </p:blipFill>
          <p:spPr bwMode="auto">
            <a:xfrm>
              <a:off x="6105128" y="3861048"/>
              <a:ext cx="3280023" cy="2304000"/>
            </a:xfrm>
            <a:prstGeom prst="rect">
              <a:avLst/>
            </a:prstGeom>
            <a:noFill/>
          </p:spPr>
        </p:pic>
        <p:sp>
          <p:nvSpPr>
            <p:cNvPr id="23" name="TextBox 22"/>
            <p:cNvSpPr txBox="1"/>
            <p:nvPr/>
          </p:nvSpPr>
          <p:spPr>
            <a:xfrm>
              <a:off x="6105128" y="5877272"/>
              <a:ext cx="2736303" cy="261610"/>
            </a:xfrm>
            <a:prstGeom prst="rect">
              <a:avLst/>
            </a:prstGeom>
            <a:solidFill>
              <a:schemeClr val="tx1"/>
            </a:solidFill>
          </p:spPr>
          <p:txBody>
            <a:bodyPr wrap="square" rtlCol="0">
              <a:spAutoFit/>
            </a:bodyPr>
            <a:lstStyle/>
            <a:p>
              <a:r>
                <a:rPr lang="en-US" altLang="ko-KR" sz="1100" b="1" i="1" dirty="0" smtClean="0">
                  <a:solidFill>
                    <a:schemeClr val="bg1"/>
                  </a:solidFill>
                  <a:latin typeface="Arial" pitchFamily="34" charset="0"/>
                  <a:cs typeface="Arial" pitchFamily="34" charset="0"/>
                </a:rPr>
                <a:t>100% auto inspection </a:t>
              </a:r>
              <a:endParaRPr lang="ko-KR" altLang="en-US" sz="1100" b="1" i="1" dirty="0">
                <a:solidFill>
                  <a:schemeClr val="bg1"/>
                </a:solidFill>
                <a:latin typeface="Arial" pitchFamily="34" charset="0"/>
                <a:cs typeface="Arial" pitchFamily="34" charset="0"/>
              </a:endParaRPr>
            </a:p>
          </p:txBody>
        </p:sp>
      </p:grpSp>
      <p:grpSp>
        <p:nvGrpSpPr>
          <p:cNvPr id="27" name="그룹 26"/>
          <p:cNvGrpSpPr/>
          <p:nvPr/>
        </p:nvGrpSpPr>
        <p:grpSpPr>
          <a:xfrm>
            <a:off x="2288706" y="3861048"/>
            <a:ext cx="3406179" cy="2304000"/>
            <a:chOff x="2288704" y="3861048"/>
            <a:chExt cx="3406179" cy="2304000"/>
          </a:xfrm>
          <a:effectLst>
            <a:outerShdw blurRad="50800" dist="38100" dir="2700000" algn="tl" rotWithShape="0">
              <a:prstClr val="black">
                <a:alpha val="40000"/>
              </a:prstClr>
            </a:outerShdw>
          </a:effectLst>
        </p:grpSpPr>
        <p:pic>
          <p:nvPicPr>
            <p:cNvPr id="2050" name="Picture 2"/>
            <p:cNvPicPr>
              <a:picLocks noChangeAspect="1" noChangeArrowheads="1"/>
            </p:cNvPicPr>
            <p:nvPr/>
          </p:nvPicPr>
          <p:blipFill>
            <a:blip r:embed="rId16" cstate="email"/>
            <a:srcRect/>
            <a:stretch>
              <a:fillRect/>
            </a:stretch>
          </p:blipFill>
          <p:spPr bwMode="auto">
            <a:xfrm>
              <a:off x="2288704" y="3861048"/>
              <a:ext cx="3406179" cy="2304000"/>
            </a:xfrm>
            <a:prstGeom prst="rect">
              <a:avLst/>
            </a:prstGeom>
            <a:noFill/>
            <a:ln w="9525">
              <a:noFill/>
              <a:miter lim="800000"/>
              <a:headEnd/>
              <a:tailEnd/>
            </a:ln>
          </p:spPr>
        </p:pic>
        <p:sp>
          <p:nvSpPr>
            <p:cNvPr id="25" name="TextBox 24"/>
            <p:cNvSpPr txBox="1"/>
            <p:nvPr/>
          </p:nvSpPr>
          <p:spPr>
            <a:xfrm>
              <a:off x="2288704" y="3861048"/>
              <a:ext cx="2736304" cy="261610"/>
            </a:xfrm>
            <a:prstGeom prst="rect">
              <a:avLst/>
            </a:prstGeom>
            <a:solidFill>
              <a:schemeClr val="tx1"/>
            </a:solidFill>
          </p:spPr>
          <p:txBody>
            <a:bodyPr wrap="square" rtlCol="0">
              <a:spAutoFit/>
            </a:bodyPr>
            <a:lstStyle/>
            <a:p>
              <a:r>
                <a:rPr lang="en-US" altLang="ko-KR" sz="1100" b="1" i="1" dirty="0" smtClean="0">
                  <a:solidFill>
                    <a:schemeClr val="bg1"/>
                  </a:solidFill>
                  <a:latin typeface="Arial" pitchFamily="34" charset="0"/>
                  <a:cs typeface="Arial" pitchFamily="34" charset="0"/>
                </a:rPr>
                <a:t>Exclusive broaching process </a:t>
              </a:r>
              <a:endParaRPr lang="ko-KR" altLang="en-US" sz="1100" b="1" i="1" dirty="0">
                <a:solidFill>
                  <a:schemeClr val="bg1"/>
                </a:solidFill>
                <a:latin typeface="Arial" pitchFamily="34" charset="0"/>
                <a:cs typeface="Arial" pitchFamily="34" charset="0"/>
              </a:endParaRPr>
            </a:p>
          </p:txBody>
        </p:sp>
      </p:grpSp>
      <p:sp>
        <p:nvSpPr>
          <p:cNvPr id="28" name="슬라이드 번호 개체 틀 27"/>
          <p:cNvSpPr>
            <a:spLocks noGrp="1"/>
          </p:cNvSpPr>
          <p:nvPr>
            <p:ph type="sldNum" sz="quarter" idx="12"/>
          </p:nvPr>
        </p:nvSpPr>
        <p:spPr/>
        <p:txBody>
          <a:bodyPr/>
          <a:lstStyle/>
          <a:p>
            <a:fld id="{7922E0EC-5B87-4162-B6E0-386ED6B1178A}" type="slidenum">
              <a:rPr lang="ko-KR" altLang="en-US" smtClean="0"/>
              <a:pPr/>
              <a:t>14</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344488" y="548680"/>
            <a:ext cx="2922275"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7.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주요생산 라인 및 주요 생산품</a:t>
            </a:r>
            <a:endParaRPr lang="en-US" altLang="ko-KR" sz="1600" b="1" i="1" dirty="0">
              <a:effectLst>
                <a:outerShdw blurRad="38100" dist="38100" dir="2700000" algn="tl">
                  <a:srgbClr val="C0C0C0"/>
                </a:outerShdw>
              </a:effectLst>
              <a:latin typeface="Arial" pitchFamily="34" charset="0"/>
              <a:cs typeface="Arial" pitchFamily="34" charset="0"/>
            </a:endParaRPr>
          </a:p>
        </p:txBody>
      </p:sp>
      <p:sp>
        <p:nvSpPr>
          <p:cNvPr id="11" name="모서리가 둥근 직사각형 10"/>
          <p:cNvSpPr/>
          <p:nvPr/>
        </p:nvSpPr>
        <p:spPr>
          <a:xfrm>
            <a:off x="560512" y="836712"/>
            <a:ext cx="4392488" cy="360000"/>
          </a:xfrm>
          <a:prstGeom prst="roundRect">
            <a:avLst/>
          </a:prstGeom>
          <a:solidFill>
            <a:schemeClr val="tx2"/>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Torsion bar, Rack bush, Piston, Reaction plate</a:t>
            </a:r>
            <a:endParaRPr lang="ko-KR" altLang="en-US" sz="1400" b="1" i="1" dirty="0">
              <a:solidFill>
                <a:schemeClr val="bg1"/>
              </a:solidFill>
              <a:latin typeface="Arial" pitchFamily="34" charset="0"/>
              <a:cs typeface="Arial" pitchFamily="34" charset="0"/>
            </a:endParaRPr>
          </a:p>
        </p:txBody>
      </p:sp>
      <p:sp>
        <p:nvSpPr>
          <p:cNvPr id="13" name="모서리가 둥근 직사각형 12"/>
          <p:cNvSpPr/>
          <p:nvPr/>
        </p:nvSpPr>
        <p:spPr>
          <a:xfrm>
            <a:off x="5025008" y="836712"/>
            <a:ext cx="4392488" cy="360000"/>
          </a:xfrm>
          <a:prstGeom prst="roundRect">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TRW, KDAC, Mobis</a:t>
            </a:r>
            <a:endParaRPr lang="ko-KR" altLang="en-US" sz="1400" b="1" i="1" dirty="0">
              <a:solidFill>
                <a:schemeClr val="bg1"/>
              </a:solidFill>
              <a:latin typeface="Arial" pitchFamily="34" charset="0"/>
              <a:cs typeface="Arial" pitchFamily="34" charset="0"/>
            </a:endParaRPr>
          </a:p>
        </p:txBody>
      </p:sp>
      <p:graphicFrame>
        <p:nvGraphicFramePr>
          <p:cNvPr id="17" name="다이어그램 16"/>
          <p:cNvGraphicFramePr/>
          <p:nvPr/>
        </p:nvGraphicFramePr>
        <p:xfrm>
          <a:off x="488504" y="1443690"/>
          <a:ext cx="1440160" cy="5081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5" name="Picture 5" descr="C:\Users\DELL\Documents\Suppliers\Seoulind\사진자료\제품\Grinding parts.jpg"/>
          <p:cNvPicPr>
            <a:picLocks noChangeAspect="1" noChangeArrowheads="1"/>
          </p:cNvPicPr>
          <p:nvPr/>
        </p:nvPicPr>
        <p:blipFill>
          <a:blip r:embed="rId9" cstate="email">
            <a:clrChange>
              <a:clrFrom>
                <a:srgbClr val="FBFDFF"/>
              </a:clrFrom>
              <a:clrTo>
                <a:srgbClr val="FBFDFF">
                  <a:alpha val="0"/>
                </a:srgbClr>
              </a:clrTo>
            </a:clrChange>
          </a:blip>
          <a:srcRect/>
          <a:stretch>
            <a:fillRect/>
          </a:stretch>
        </p:blipFill>
        <p:spPr bwMode="auto">
          <a:xfrm>
            <a:off x="2216696" y="3140967"/>
            <a:ext cx="2664296" cy="1705150"/>
          </a:xfrm>
          <a:prstGeom prst="rect">
            <a:avLst/>
          </a:prstGeom>
          <a:noFill/>
        </p:spPr>
      </p:pic>
      <p:pic>
        <p:nvPicPr>
          <p:cNvPr id="5127" name="Picture 7" descr="C:\Users\DELL\Documents\Suppliers\Seoulind\사진자료\제품\Piston.jpg"/>
          <p:cNvPicPr>
            <a:picLocks noChangeAspect="1" noChangeArrowheads="1"/>
          </p:cNvPicPr>
          <p:nvPr/>
        </p:nvPicPr>
        <p:blipFill>
          <a:blip r:embed="rId10" cstate="email">
            <a:clrChange>
              <a:clrFrom>
                <a:srgbClr val="F6F9F8"/>
              </a:clrFrom>
              <a:clrTo>
                <a:srgbClr val="F6F9F8">
                  <a:alpha val="0"/>
                </a:srgbClr>
              </a:clrTo>
            </a:clrChange>
            <a:lum bright="10000"/>
          </a:blip>
          <a:srcRect/>
          <a:stretch>
            <a:fillRect/>
          </a:stretch>
        </p:blipFill>
        <p:spPr bwMode="auto">
          <a:xfrm>
            <a:off x="2216698" y="4437115"/>
            <a:ext cx="3816424" cy="1865807"/>
          </a:xfrm>
          <a:prstGeom prst="rect">
            <a:avLst/>
          </a:prstGeom>
          <a:noFill/>
        </p:spPr>
      </p:pic>
      <p:pic>
        <p:nvPicPr>
          <p:cNvPr id="5128" name="Picture 8" descr="C:\Users\DELL\Documents\Suppliers\Seoulind\사진자료\제품\Rack bush.jpg"/>
          <p:cNvPicPr>
            <a:picLocks noChangeAspect="1" noChangeArrowheads="1"/>
          </p:cNvPicPr>
          <p:nvPr/>
        </p:nvPicPr>
        <p:blipFill>
          <a:blip r:embed="rId11" cstate="email">
            <a:clrChange>
              <a:clrFrom>
                <a:srgbClr val="FDFDFD"/>
              </a:clrFrom>
              <a:clrTo>
                <a:srgbClr val="FDFDFD">
                  <a:alpha val="0"/>
                </a:srgbClr>
              </a:clrTo>
            </a:clrChange>
          </a:blip>
          <a:srcRect/>
          <a:stretch>
            <a:fillRect/>
          </a:stretch>
        </p:blipFill>
        <p:spPr bwMode="auto">
          <a:xfrm>
            <a:off x="2072680" y="1412776"/>
            <a:ext cx="3888432" cy="2084424"/>
          </a:xfrm>
          <a:prstGeom prst="rect">
            <a:avLst/>
          </a:prstGeom>
          <a:noFill/>
        </p:spPr>
      </p:pic>
      <p:pic>
        <p:nvPicPr>
          <p:cNvPr id="5129" name="Picture 9" descr="C:\Users\DELL\Documents\Suppliers\Seoulind\사진자료\제품\Torsion bar.jpg"/>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flipH="1">
            <a:off x="5419900" y="3501007"/>
            <a:ext cx="4069606" cy="2684395"/>
          </a:xfrm>
          <a:prstGeom prst="rect">
            <a:avLst/>
          </a:prstGeom>
          <a:noFill/>
        </p:spPr>
      </p:pic>
      <p:pic>
        <p:nvPicPr>
          <p:cNvPr id="5130" name="Picture 10" descr="C:\Users\DELL\Documents\Suppliers\Seoulind\사진자료\제품\106-0646_IMG.JPG"/>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5874668" y="1412777"/>
            <a:ext cx="3614836" cy="2424257"/>
          </a:xfrm>
          <a:prstGeom prst="rect">
            <a:avLst/>
          </a:prstGeom>
          <a:noFill/>
        </p:spPr>
      </p:pic>
      <p:sp>
        <p:nvSpPr>
          <p:cNvPr id="12" name="모서리가 둥근 직사각형 11"/>
          <p:cNvSpPr/>
          <p:nvPr/>
        </p:nvSpPr>
        <p:spPr>
          <a:xfrm>
            <a:off x="2216696" y="6273352"/>
            <a:ext cx="7200800" cy="324000"/>
          </a:xfrm>
          <a:prstGeom prst="round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Steering assembly components / </a:t>
            </a:r>
            <a:r>
              <a:rPr lang="en-US" altLang="ko-KR" sz="11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Preparing assembly parts supplying</a:t>
            </a:r>
            <a:endParaRPr lang="ko-KR" altLang="en-US" sz="11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슬라이드 번호 개체 틀 13"/>
          <p:cNvSpPr>
            <a:spLocks noGrp="1"/>
          </p:cNvSpPr>
          <p:nvPr>
            <p:ph type="sldNum" sz="quarter" idx="12"/>
          </p:nvPr>
        </p:nvSpPr>
        <p:spPr/>
        <p:txBody>
          <a:bodyPr/>
          <a:lstStyle/>
          <a:p>
            <a:fld id="{7922E0EC-5B87-4162-B6E0-386ED6B1178A}" type="slidenum">
              <a:rPr lang="ko-KR" altLang="en-US" smtClean="0"/>
              <a:pPr/>
              <a:t>15</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모서리가 둥근 직사각형 10"/>
          <p:cNvSpPr/>
          <p:nvPr/>
        </p:nvSpPr>
        <p:spPr>
          <a:xfrm>
            <a:off x="560512" y="836712"/>
            <a:ext cx="4392488" cy="360000"/>
          </a:xfrm>
          <a:prstGeom prst="roundRect">
            <a:avLst/>
          </a:prstGeom>
          <a:solidFill>
            <a:schemeClr val="tx2"/>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Magna – APT Gen V pump shaft</a:t>
            </a:r>
            <a:endParaRPr lang="ko-KR" altLang="en-US" sz="1400" b="1" i="1" dirty="0">
              <a:solidFill>
                <a:schemeClr val="bg1"/>
              </a:solidFill>
              <a:latin typeface="Arial" pitchFamily="34" charset="0"/>
              <a:cs typeface="Arial" pitchFamily="34" charset="0"/>
            </a:endParaRPr>
          </a:p>
        </p:txBody>
      </p:sp>
      <p:sp>
        <p:nvSpPr>
          <p:cNvPr id="12" name="모서리가 둥근 직사각형 11"/>
          <p:cNvSpPr/>
          <p:nvPr/>
        </p:nvSpPr>
        <p:spPr>
          <a:xfrm>
            <a:off x="5025008" y="836712"/>
            <a:ext cx="4392488" cy="360000"/>
          </a:xfrm>
          <a:prstGeom prst="roundRect">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Magna – UMG Lada Hub</a:t>
            </a:r>
            <a:endParaRPr lang="ko-KR" altLang="en-US" sz="1400" b="1" i="1" dirty="0">
              <a:solidFill>
                <a:schemeClr val="bg1"/>
              </a:solidFill>
              <a:latin typeface="Arial" pitchFamily="34" charset="0"/>
              <a:cs typeface="Arial" pitchFamily="34" charset="0"/>
            </a:endParaRPr>
          </a:p>
        </p:txBody>
      </p:sp>
      <p:sp>
        <p:nvSpPr>
          <p:cNvPr id="13" name="Rectangle 6"/>
          <p:cNvSpPr>
            <a:spLocks noChangeArrowheads="1"/>
          </p:cNvSpPr>
          <p:nvPr/>
        </p:nvSpPr>
        <p:spPr bwMode="auto">
          <a:xfrm>
            <a:off x="344490" y="548680"/>
            <a:ext cx="4029949"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7.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주요생산 라인 및 주요 생산품</a:t>
            </a: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신규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양</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산</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 </a:t>
            </a:r>
            <a:endParaRPr lang="en-US" altLang="ko-KR" sz="1600" b="1" i="1" dirty="0">
              <a:effectLst>
                <a:outerShdw blurRad="38100" dist="38100" dir="2700000" algn="tl">
                  <a:srgbClr val="C0C0C0"/>
                </a:outerShdw>
              </a:effectLst>
              <a:latin typeface="Arial" pitchFamily="34" charset="0"/>
              <a:cs typeface="Arial" pitchFamily="34" charset="0"/>
            </a:endParaRPr>
          </a:p>
        </p:txBody>
      </p:sp>
      <p:pic>
        <p:nvPicPr>
          <p:cNvPr id="4098" name="Picture 2" descr="C:\Users\DELL\Documents\Suppliers\Seoulind\Magna\Avtovaz Hub (July 2011)\Avtovaz Hub 수정도면 091411\hub(뒤) (2).jpg"/>
          <p:cNvPicPr>
            <a:picLocks noChangeAspect="1" noChangeArrowheads="1"/>
          </p:cNvPicPr>
          <p:nvPr/>
        </p:nvPicPr>
        <p:blipFill>
          <a:blip r:embed="rId4" cstate="email">
            <a:clrChange>
              <a:clrFrom>
                <a:srgbClr val="F6F6F9"/>
              </a:clrFrom>
              <a:clrTo>
                <a:srgbClr val="F6F6F9">
                  <a:alpha val="0"/>
                </a:srgbClr>
              </a:clrTo>
            </a:clrChange>
          </a:blip>
          <a:srcRect/>
          <a:stretch>
            <a:fillRect/>
          </a:stretch>
        </p:blipFill>
        <p:spPr bwMode="auto">
          <a:xfrm>
            <a:off x="5291544" y="1484784"/>
            <a:ext cx="1965713" cy="1752955"/>
          </a:xfrm>
          <a:prstGeom prst="rect">
            <a:avLst/>
          </a:prstGeom>
          <a:noFill/>
        </p:spPr>
      </p:pic>
      <p:pic>
        <p:nvPicPr>
          <p:cNvPr id="4099" name="Picture 3" descr="C:\Users\DELL\Documents\Suppliers\Seoulind\Magna\Avtovaz Hub (July 2011)\Avtovaz Hub 수정도면 091411\HUb11.jpg"/>
          <p:cNvPicPr>
            <a:picLocks noChangeAspect="1" noChangeArrowheads="1"/>
          </p:cNvPicPr>
          <p:nvPr/>
        </p:nvPicPr>
        <p:blipFill>
          <a:blip r:embed="rId5" cstate="email"/>
          <a:srcRect/>
          <a:stretch>
            <a:fillRect/>
          </a:stretch>
        </p:blipFill>
        <p:spPr bwMode="auto">
          <a:xfrm>
            <a:off x="7401274" y="1556792"/>
            <a:ext cx="1512168" cy="1512168"/>
          </a:xfrm>
          <a:prstGeom prst="rect">
            <a:avLst/>
          </a:prstGeom>
          <a:noFill/>
        </p:spPr>
      </p:pic>
      <p:graphicFrame>
        <p:nvGraphicFramePr>
          <p:cNvPr id="16" name="다이어그램 15"/>
          <p:cNvGraphicFramePr/>
          <p:nvPr/>
        </p:nvGraphicFramePr>
        <p:xfrm>
          <a:off x="632520" y="4293096"/>
          <a:ext cx="4248472" cy="17281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모서리가 둥근 직사각형 16"/>
          <p:cNvSpPr/>
          <p:nvPr/>
        </p:nvSpPr>
        <p:spPr>
          <a:xfrm>
            <a:off x="560514" y="6201344"/>
            <a:ext cx="4428000" cy="324000"/>
          </a:xfrm>
          <a:prstGeom prst="round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latin typeface="Arial" pitchFamily="34" charset="0"/>
                <a:cs typeface="Arial" pitchFamily="34" charset="0"/>
              </a:rPr>
              <a:t>Precision surface finishing</a:t>
            </a:r>
            <a:endParaRPr lang="ko-KR" altLang="en-US" sz="1100" b="1" i="1" dirty="0">
              <a:solidFill>
                <a:schemeClr val="bg1"/>
              </a:solidFill>
              <a:latin typeface="Arial" pitchFamily="34" charset="0"/>
              <a:cs typeface="Arial" pitchFamily="34" charset="0"/>
            </a:endParaRPr>
          </a:p>
        </p:txBody>
      </p:sp>
      <p:sp>
        <p:nvSpPr>
          <p:cNvPr id="18" name="모서리가 둥근 직사각형 17"/>
          <p:cNvSpPr/>
          <p:nvPr/>
        </p:nvSpPr>
        <p:spPr>
          <a:xfrm>
            <a:off x="5097018" y="6201344"/>
            <a:ext cx="4428000" cy="324000"/>
          </a:xfrm>
          <a:prstGeom prst="round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latin typeface="Arial" pitchFamily="34" charset="0"/>
                <a:cs typeface="Arial" pitchFamily="34" charset="0"/>
              </a:rPr>
              <a:t>End user – Avtovaz in Russia</a:t>
            </a:r>
            <a:endParaRPr lang="ko-KR" altLang="en-US" sz="1100" b="1" i="1" dirty="0">
              <a:solidFill>
                <a:schemeClr val="bg1"/>
              </a:solidFill>
              <a:latin typeface="Arial" pitchFamily="34" charset="0"/>
              <a:cs typeface="Arial" pitchFamily="34" charset="0"/>
            </a:endParaRPr>
          </a:p>
        </p:txBody>
      </p:sp>
      <p:graphicFrame>
        <p:nvGraphicFramePr>
          <p:cNvPr id="19" name="다이어그램 18"/>
          <p:cNvGraphicFramePr/>
          <p:nvPr/>
        </p:nvGraphicFramePr>
        <p:xfrm>
          <a:off x="5169024" y="4293096"/>
          <a:ext cx="4248472" cy="172819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0" name="모서리가 둥근 직사각형 19"/>
          <p:cNvSpPr/>
          <p:nvPr/>
        </p:nvSpPr>
        <p:spPr>
          <a:xfrm>
            <a:off x="560512" y="3429001"/>
            <a:ext cx="4392000" cy="504056"/>
          </a:xfrm>
          <a:prstGeom prst="roundRect">
            <a:avLst/>
          </a:prstGeom>
          <a:solidFill>
            <a:schemeClr val="accent6">
              <a:lumMod val="7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ko-KR" altLang="en-US" sz="1100" b="1" i="1" dirty="0" smtClean="0">
                <a:solidFill>
                  <a:schemeClr val="bg1"/>
                </a:solidFill>
                <a:latin typeface="Arial" pitchFamily="34" charset="0"/>
                <a:cs typeface="Arial" pitchFamily="34" charset="0"/>
              </a:rPr>
              <a:t>양산</a:t>
            </a:r>
            <a:endParaRPr lang="ko-KR" altLang="en-US" sz="1100" b="1" i="1" dirty="0">
              <a:solidFill>
                <a:schemeClr val="bg1"/>
              </a:solidFill>
              <a:latin typeface="Arial" pitchFamily="34" charset="0"/>
              <a:cs typeface="Arial" pitchFamily="34" charset="0"/>
            </a:endParaRPr>
          </a:p>
        </p:txBody>
      </p:sp>
      <p:sp>
        <p:nvSpPr>
          <p:cNvPr id="21" name="모서리가 둥근 직사각형 20"/>
          <p:cNvSpPr/>
          <p:nvPr/>
        </p:nvSpPr>
        <p:spPr>
          <a:xfrm>
            <a:off x="5025008" y="3429001"/>
            <a:ext cx="4392000" cy="504056"/>
          </a:xfrm>
          <a:prstGeom prst="roundRect">
            <a:avLst/>
          </a:prstGeom>
          <a:solidFill>
            <a:schemeClr val="accent6">
              <a:lumMod val="7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ko-KR" altLang="en-US" sz="1100" b="1" i="1" smtClean="0">
                <a:solidFill>
                  <a:schemeClr val="bg1"/>
                </a:solidFill>
                <a:latin typeface="Arial" pitchFamily="34" charset="0"/>
                <a:cs typeface="Arial" pitchFamily="34" charset="0"/>
              </a:rPr>
              <a:t>양산</a:t>
            </a:r>
            <a:endParaRPr lang="ko-KR" altLang="en-US" sz="1100" b="1" i="1" dirty="0">
              <a:solidFill>
                <a:schemeClr val="bg1"/>
              </a:solidFill>
              <a:latin typeface="Arial" pitchFamily="34" charset="0"/>
              <a:cs typeface="Arial" pitchFamily="34" charset="0"/>
            </a:endParaRPr>
          </a:p>
        </p:txBody>
      </p:sp>
      <p:sp>
        <p:nvSpPr>
          <p:cNvPr id="22" name="슬라이드 번호 개체 틀 21"/>
          <p:cNvSpPr>
            <a:spLocks noGrp="1"/>
          </p:cNvSpPr>
          <p:nvPr>
            <p:ph type="sldNum" sz="quarter" idx="12"/>
          </p:nvPr>
        </p:nvSpPr>
        <p:spPr/>
        <p:txBody>
          <a:bodyPr/>
          <a:lstStyle/>
          <a:p>
            <a:fld id="{7922E0EC-5B87-4162-B6E0-386ED6B1178A}" type="slidenum">
              <a:rPr lang="ko-KR" altLang="en-US" smtClean="0"/>
              <a:pPr/>
              <a:t>16</a:t>
            </a:fld>
            <a:endParaRPr lang="ko-KR" altLang="en-US" dirty="0"/>
          </a:p>
        </p:txBody>
      </p:sp>
      <p:pic>
        <p:nvPicPr>
          <p:cNvPr id="15" name="Picture 19"/>
          <p:cNvPicPr>
            <a:picLocks noChangeAspect="1" noChangeArrowheads="1"/>
          </p:cNvPicPr>
          <p:nvPr/>
        </p:nvPicPr>
        <p:blipFill>
          <a:blip r:embed="rId16" cstate="print">
            <a:lum bright="10000" contrast="10000"/>
          </a:blip>
          <a:srcRect/>
          <a:stretch>
            <a:fillRect/>
          </a:stretch>
        </p:blipFill>
        <p:spPr bwMode="auto">
          <a:xfrm>
            <a:off x="1064568" y="1700808"/>
            <a:ext cx="3352796" cy="1152128"/>
          </a:xfrm>
          <a:prstGeom prst="rect">
            <a:avLst/>
          </a:prstGeom>
          <a:noFill/>
          <a:ln w="1">
            <a:noFill/>
            <a:miter lim="800000"/>
            <a:headEnd/>
            <a:tailEnd type="none" w="med" len="med"/>
          </a:ln>
          <a:effectLst/>
        </p:spPr>
      </p:pic>
    </p:spTree>
  </p:cSld>
  <p:clrMapOvr>
    <a:masterClrMapping/>
  </p:clrMapOvr>
  <p:transition>
    <p:fade/>
    <p:sndAc>
      <p:stSnd>
        <p:snd r:embed="rId3" name="DING.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email"/>
          <a:srcRect/>
          <a:stretch>
            <a:fillRect/>
          </a:stretch>
        </p:blipFill>
        <p:spPr bwMode="auto">
          <a:xfrm rot="5400000">
            <a:off x="2297705" y="1475782"/>
            <a:ext cx="918103" cy="3240361"/>
          </a:xfrm>
          <a:prstGeom prst="rect">
            <a:avLst/>
          </a:prstGeom>
          <a:noFill/>
          <a:ln w="9525">
            <a:noFill/>
            <a:miter lim="800000"/>
            <a:headEnd/>
            <a:tailEnd/>
          </a:ln>
          <a:effectLst>
            <a:outerShdw blurRad="50800" dist="88900" dir="2700000" algn="tl" rotWithShape="0">
              <a:schemeClr val="tx2">
                <a:lumMod val="60000"/>
                <a:lumOff val="40000"/>
                <a:alpha val="40000"/>
              </a:schemeClr>
            </a:outerShdw>
          </a:effectLst>
        </p:spPr>
      </p:pic>
      <p:sp>
        <p:nvSpPr>
          <p:cNvPr id="11" name="모서리가 둥근 직사각형 10"/>
          <p:cNvSpPr/>
          <p:nvPr/>
        </p:nvSpPr>
        <p:spPr>
          <a:xfrm>
            <a:off x="560512" y="836712"/>
            <a:ext cx="4392488" cy="360000"/>
          </a:xfrm>
          <a:prstGeom prst="roundRect">
            <a:avLst/>
          </a:prstGeom>
          <a:solidFill>
            <a:schemeClr val="bg1">
              <a:lumMod val="7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tx1"/>
                </a:solidFill>
                <a:latin typeface="Arial" pitchFamily="34" charset="0"/>
                <a:cs typeface="Arial" pitchFamily="34" charset="0"/>
              </a:rPr>
              <a:t>X26R - Pump shafts  </a:t>
            </a:r>
            <a:endParaRPr lang="ko-KR" altLang="en-US" sz="1400" b="1" i="1" dirty="0">
              <a:solidFill>
                <a:schemeClr val="tx1"/>
              </a:solidFill>
              <a:latin typeface="Arial" pitchFamily="34" charset="0"/>
              <a:cs typeface="Arial" pitchFamily="34" charset="0"/>
            </a:endParaRPr>
          </a:p>
        </p:txBody>
      </p:sp>
      <p:sp>
        <p:nvSpPr>
          <p:cNvPr id="12" name="모서리가 둥근 직사각형 11"/>
          <p:cNvSpPr/>
          <p:nvPr/>
        </p:nvSpPr>
        <p:spPr>
          <a:xfrm>
            <a:off x="5025008" y="836712"/>
            <a:ext cx="4392488" cy="360000"/>
          </a:xfrm>
          <a:prstGeom prst="roundRect">
            <a:avLst/>
          </a:prstGeom>
          <a:solidFill>
            <a:schemeClr val="tx1">
              <a:lumMod val="85000"/>
              <a:lumOff val="1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Transmission clutch module – Output shaft</a:t>
            </a:r>
            <a:endParaRPr lang="ko-KR" altLang="en-US" sz="1400" b="1" i="1" dirty="0">
              <a:solidFill>
                <a:schemeClr val="bg1"/>
              </a:solidFill>
              <a:latin typeface="Arial" pitchFamily="34" charset="0"/>
              <a:cs typeface="Arial" pitchFamily="34" charset="0"/>
            </a:endParaRPr>
          </a:p>
        </p:txBody>
      </p:sp>
      <p:sp>
        <p:nvSpPr>
          <p:cNvPr id="13" name="Rectangle 6"/>
          <p:cNvSpPr>
            <a:spLocks noChangeArrowheads="1"/>
          </p:cNvSpPr>
          <p:nvPr/>
        </p:nvSpPr>
        <p:spPr bwMode="auto">
          <a:xfrm>
            <a:off x="344489" y="548680"/>
            <a:ext cx="1986121"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chemeClr val="tx2"/>
                </a:solidFill>
                <a:effectLst>
                  <a:outerShdw blurRad="38100" dist="38100" dir="2700000" algn="tl">
                    <a:srgbClr val="C0C0C0"/>
                  </a:outerShdw>
                </a:effectLst>
                <a:latin typeface="Arial" pitchFamily="34" charset="0"/>
                <a:cs typeface="Arial" pitchFamily="34" charset="0"/>
              </a:rPr>
              <a:t>8. </a:t>
            </a:r>
            <a:r>
              <a:rPr lang="ko-KR" altLang="en-US" sz="1600" b="1" i="1" dirty="0" smtClean="0">
                <a:solidFill>
                  <a:schemeClr val="tx2"/>
                </a:solidFill>
                <a:effectLst>
                  <a:outerShdw blurRad="38100" dist="38100" dir="2700000" algn="tl">
                    <a:srgbClr val="C0C0C0"/>
                  </a:outerShdw>
                </a:effectLst>
                <a:latin typeface="Arial" pitchFamily="34" charset="0"/>
                <a:cs typeface="Arial" pitchFamily="34" charset="0"/>
              </a:rPr>
              <a:t>신규 개발 프로그램</a:t>
            </a:r>
            <a:endParaRPr lang="en-US" altLang="ko-KR" sz="1600" b="1" i="1" dirty="0">
              <a:solidFill>
                <a:schemeClr val="tx2"/>
              </a:solidFill>
              <a:effectLst>
                <a:outerShdw blurRad="38100" dist="38100" dir="2700000" algn="tl">
                  <a:srgbClr val="C0C0C0"/>
                </a:outerShdw>
              </a:effectLst>
              <a:latin typeface="Arial" pitchFamily="34" charset="0"/>
              <a:cs typeface="Arial" pitchFamily="34" charset="0"/>
            </a:endParaRPr>
          </a:p>
        </p:txBody>
      </p:sp>
      <p:pic>
        <p:nvPicPr>
          <p:cNvPr id="5122" name="Picture 2" descr="C:\Users\DELL\Documents\Suppliers\Seoulind\사진자료\제품\X26R\Short shaft 가공.jpg"/>
          <p:cNvPicPr>
            <a:picLocks noChangeAspect="1" noChangeArrowheads="1"/>
          </p:cNvPicPr>
          <p:nvPr/>
        </p:nvPicPr>
        <p:blipFill>
          <a:blip r:embed="rId5" cstate="email"/>
          <a:srcRect/>
          <a:stretch>
            <a:fillRect/>
          </a:stretch>
        </p:blipFill>
        <p:spPr bwMode="auto">
          <a:xfrm>
            <a:off x="776536" y="1440882"/>
            <a:ext cx="916910" cy="1124023"/>
          </a:xfrm>
          <a:prstGeom prst="rect">
            <a:avLst/>
          </a:prstGeom>
          <a:noFill/>
        </p:spPr>
      </p:pic>
      <p:pic>
        <p:nvPicPr>
          <p:cNvPr id="5123" name="Picture 3" descr="C:\Users\DELL\Documents\Suppliers\Seoulind\사진자료\제품\X26R\Short shaft FNC.jpg"/>
          <p:cNvPicPr>
            <a:picLocks noChangeAspect="1" noChangeArrowheads="1"/>
          </p:cNvPicPr>
          <p:nvPr/>
        </p:nvPicPr>
        <p:blipFill>
          <a:blip r:embed="rId6" cstate="email"/>
          <a:srcRect/>
          <a:stretch>
            <a:fillRect/>
          </a:stretch>
        </p:blipFill>
        <p:spPr bwMode="auto">
          <a:xfrm>
            <a:off x="2288706" y="1484785"/>
            <a:ext cx="1000277" cy="1085107"/>
          </a:xfrm>
          <a:prstGeom prst="rect">
            <a:avLst/>
          </a:prstGeom>
          <a:noFill/>
        </p:spPr>
      </p:pic>
      <p:graphicFrame>
        <p:nvGraphicFramePr>
          <p:cNvPr id="16" name="다이어그램 15"/>
          <p:cNvGraphicFramePr/>
          <p:nvPr/>
        </p:nvGraphicFramePr>
        <p:xfrm>
          <a:off x="560512" y="4365104"/>
          <a:ext cx="4248472" cy="172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모서리가 둥근 직사각형 16"/>
          <p:cNvSpPr/>
          <p:nvPr/>
        </p:nvSpPr>
        <p:spPr>
          <a:xfrm>
            <a:off x="560514" y="6273352"/>
            <a:ext cx="4356000" cy="324000"/>
          </a:xfrm>
          <a:prstGeom prst="roundRect">
            <a:avLst/>
          </a:prstGeom>
          <a:solidFill>
            <a:schemeClr val="bg1">
              <a:lumMod val="7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tx1"/>
                </a:solidFill>
                <a:latin typeface="Arial" pitchFamily="34" charset="0"/>
                <a:cs typeface="Arial" pitchFamily="34" charset="0"/>
              </a:rPr>
              <a:t>SOP - TBD</a:t>
            </a:r>
            <a:endParaRPr lang="ko-KR" altLang="en-US" sz="1100" b="1" i="1" dirty="0">
              <a:solidFill>
                <a:schemeClr val="tx1"/>
              </a:solidFill>
              <a:latin typeface="Arial" pitchFamily="34" charset="0"/>
              <a:cs typeface="Arial" pitchFamily="34" charset="0"/>
            </a:endParaRPr>
          </a:p>
        </p:txBody>
      </p:sp>
      <p:sp>
        <p:nvSpPr>
          <p:cNvPr id="19" name="모서리가 둥근 직사각형 18"/>
          <p:cNvSpPr/>
          <p:nvPr/>
        </p:nvSpPr>
        <p:spPr>
          <a:xfrm>
            <a:off x="560512" y="3645064"/>
            <a:ext cx="4392000" cy="360000"/>
          </a:xfrm>
          <a:prstGeom prst="roundRect">
            <a:avLst/>
          </a:prstGeom>
          <a:solidFill>
            <a:schemeClr val="bg1">
              <a:lumMod val="7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200" b="1" i="1" dirty="0" smtClean="0">
                <a:solidFill>
                  <a:schemeClr val="tx1"/>
                </a:solidFill>
                <a:latin typeface="Arial" pitchFamily="34" charset="0"/>
                <a:cs typeface="Arial" pitchFamily="34" charset="0"/>
              </a:rPr>
              <a:t>Short shaft process</a:t>
            </a:r>
            <a:endParaRPr lang="ko-KR" altLang="en-US" sz="1200" b="1" i="1" dirty="0">
              <a:solidFill>
                <a:schemeClr val="tx1"/>
              </a:solidFill>
              <a:latin typeface="Arial" pitchFamily="34" charset="0"/>
              <a:cs typeface="Arial" pitchFamily="34" charset="0"/>
            </a:endParaRPr>
          </a:p>
        </p:txBody>
      </p:sp>
      <p:sp>
        <p:nvSpPr>
          <p:cNvPr id="21" name="모서리가 둥근 직사각형 20"/>
          <p:cNvSpPr/>
          <p:nvPr/>
        </p:nvSpPr>
        <p:spPr>
          <a:xfrm>
            <a:off x="5097017" y="6273352"/>
            <a:ext cx="4356000" cy="324000"/>
          </a:xfrm>
          <a:prstGeom prst="roundRect">
            <a:avLst/>
          </a:prstGeom>
          <a:solidFill>
            <a:schemeClr val="tx1">
              <a:lumMod val="85000"/>
              <a:lumOff val="1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latin typeface="Arial" pitchFamily="34" charset="0"/>
                <a:cs typeface="Arial" pitchFamily="34" charset="0"/>
              </a:rPr>
              <a:t>Spartan in IL. US  SOP – 2013  GM Toledo, OH </a:t>
            </a:r>
            <a:endParaRPr lang="ko-KR" altLang="en-US" sz="1100" b="1" i="1" dirty="0">
              <a:solidFill>
                <a:schemeClr val="bg1"/>
              </a:solidFill>
              <a:latin typeface="Arial" pitchFamily="34" charset="0"/>
              <a:cs typeface="Arial" pitchFamily="34" charset="0"/>
            </a:endParaRPr>
          </a:p>
        </p:txBody>
      </p:sp>
      <p:pic>
        <p:nvPicPr>
          <p:cNvPr id="5124" name="Picture 4" descr="C:\Users\DELL\Documents\Suppliers\Seoulind\사진자료\제품\X26R\Long shaft 22.jpg"/>
          <p:cNvPicPr>
            <a:picLocks noChangeAspect="1" noChangeArrowheads="1"/>
          </p:cNvPicPr>
          <p:nvPr/>
        </p:nvPicPr>
        <p:blipFill>
          <a:blip r:embed="rId12" cstate="email"/>
          <a:srcRect/>
          <a:stretch>
            <a:fillRect/>
          </a:stretch>
        </p:blipFill>
        <p:spPr bwMode="auto">
          <a:xfrm>
            <a:off x="3584848" y="1340769"/>
            <a:ext cx="1265479" cy="1307167"/>
          </a:xfrm>
          <a:prstGeom prst="rect">
            <a:avLst/>
          </a:prstGeom>
          <a:noFill/>
        </p:spPr>
      </p:pic>
      <p:pic>
        <p:nvPicPr>
          <p:cNvPr id="5126" name="Picture 6" descr="C:\Users\DELL\Documents\Suppliers\Seoulind\사진자료\제품\X51, X48\X51가공 중.jpg"/>
          <p:cNvPicPr>
            <a:picLocks noChangeAspect="1" noChangeArrowheads="1"/>
          </p:cNvPicPr>
          <p:nvPr/>
        </p:nvPicPr>
        <p:blipFill>
          <a:blip r:embed="rId13" cstate="email">
            <a:lum bright="20000"/>
          </a:blip>
          <a:srcRect/>
          <a:stretch>
            <a:fillRect/>
          </a:stretch>
        </p:blipFill>
        <p:spPr bwMode="auto">
          <a:xfrm rot="5400000">
            <a:off x="4720633" y="3301330"/>
            <a:ext cx="4113013" cy="767959"/>
          </a:xfrm>
          <a:prstGeom prst="rect">
            <a:avLst/>
          </a:prstGeom>
          <a:noFill/>
        </p:spPr>
      </p:pic>
      <p:pic>
        <p:nvPicPr>
          <p:cNvPr id="5127" name="Picture 7" descr="C:\Users\DELL\Documents\Suppliers\Seoulind\사진자료\제품\X51, X48\X51단조.jpg"/>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rot="5400000">
            <a:off x="3703578" y="3382279"/>
            <a:ext cx="4203899" cy="696942"/>
          </a:xfrm>
          <a:prstGeom prst="rect">
            <a:avLst/>
          </a:prstGeom>
          <a:noFill/>
        </p:spPr>
      </p:pic>
      <p:sp>
        <p:nvSpPr>
          <p:cNvPr id="27" name="슬라이드 번호 개체 틀 26"/>
          <p:cNvSpPr>
            <a:spLocks noGrp="1"/>
          </p:cNvSpPr>
          <p:nvPr>
            <p:ph type="sldNum" sz="quarter" idx="12"/>
          </p:nvPr>
        </p:nvSpPr>
        <p:spPr/>
        <p:txBody>
          <a:bodyPr/>
          <a:lstStyle/>
          <a:p>
            <a:fld id="{7922E0EC-5B87-4162-B6E0-386ED6B1178A}" type="slidenum">
              <a:rPr lang="ko-KR" altLang="en-US" smtClean="0"/>
              <a:pPr/>
              <a:t>17</a:t>
            </a:fld>
            <a:endParaRPr lang="ko-KR" altLang="en-US" dirty="0"/>
          </a:p>
        </p:txBody>
      </p:sp>
      <p:pic>
        <p:nvPicPr>
          <p:cNvPr id="20" name="Picture 4"/>
          <p:cNvPicPr>
            <a:picLocks noChangeAspect="1" noChangeArrowheads="1"/>
          </p:cNvPicPr>
          <p:nvPr/>
        </p:nvPicPr>
        <p:blipFill>
          <a:blip r:embed="rId15" cstate="print">
            <a:lum bright="37000" contrast="43000"/>
          </a:blip>
          <a:srcRect/>
          <a:stretch>
            <a:fillRect/>
          </a:stretch>
        </p:blipFill>
        <p:spPr bwMode="auto">
          <a:xfrm rot="10800000">
            <a:off x="7329265" y="1657852"/>
            <a:ext cx="1152128" cy="4062242"/>
          </a:xfrm>
          <a:prstGeom prst="rect">
            <a:avLst/>
          </a:prstGeom>
          <a:noFill/>
          <a:ln w="9525">
            <a:noFill/>
            <a:miter lim="800000"/>
            <a:headEnd/>
            <a:tailEnd/>
          </a:ln>
        </p:spPr>
      </p:pic>
      <p:pic>
        <p:nvPicPr>
          <p:cNvPr id="18" name="Picture 296"/>
          <p:cNvPicPr>
            <a:picLocks noChangeAspect="1" noChangeArrowheads="1"/>
          </p:cNvPicPr>
          <p:nvPr/>
        </p:nvPicPr>
        <p:blipFill>
          <a:blip r:embed="rId16" cstate="print">
            <a:lum bright="14000" contrast="25000"/>
          </a:blip>
          <a:srcRect/>
          <a:stretch>
            <a:fillRect/>
          </a:stretch>
        </p:blipFill>
        <p:spPr bwMode="auto">
          <a:xfrm rot="5400000">
            <a:off x="6856962" y="3304467"/>
            <a:ext cx="4020176" cy="668843"/>
          </a:xfrm>
          <a:prstGeom prst="rect">
            <a:avLst/>
          </a:prstGeom>
          <a:noFill/>
          <a:ln w="1">
            <a:noFill/>
            <a:miter lim="800000"/>
            <a:headEnd/>
            <a:tailEnd type="none" w="med" len="med"/>
          </a:ln>
          <a:effectLst/>
        </p:spPr>
      </p:pic>
    </p:spTree>
  </p:cSld>
  <p:clrMapOvr>
    <a:masterClrMapping/>
  </p:clrMapOvr>
  <p:transition>
    <p:fade/>
    <p:sndAc>
      <p:stSnd>
        <p:snd r:embed="rId3" name="DING.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모서리가 둥근 직사각형 10"/>
          <p:cNvSpPr/>
          <p:nvPr/>
        </p:nvSpPr>
        <p:spPr>
          <a:xfrm>
            <a:off x="560512" y="836712"/>
            <a:ext cx="4392488" cy="360000"/>
          </a:xfrm>
          <a:prstGeom prst="roundRect">
            <a:avLst/>
          </a:prstGeom>
          <a:solidFill>
            <a:schemeClr val="bg1">
              <a:lumMod val="7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tx1"/>
                </a:solidFill>
                <a:latin typeface="Arial" pitchFamily="34" charset="0"/>
                <a:cs typeface="Arial" pitchFamily="34" charset="0"/>
              </a:rPr>
              <a:t>EM5W-7, EM8B HUB</a:t>
            </a:r>
            <a:endParaRPr lang="ko-KR" altLang="en-US" sz="1400" b="1" i="1" dirty="0">
              <a:solidFill>
                <a:schemeClr val="tx1"/>
              </a:solidFill>
              <a:latin typeface="Arial" pitchFamily="34" charset="0"/>
              <a:cs typeface="Arial" pitchFamily="34" charset="0"/>
            </a:endParaRPr>
          </a:p>
        </p:txBody>
      </p:sp>
      <p:sp>
        <p:nvSpPr>
          <p:cNvPr id="12" name="모서리가 둥근 직사각형 11"/>
          <p:cNvSpPr/>
          <p:nvPr/>
        </p:nvSpPr>
        <p:spPr>
          <a:xfrm>
            <a:off x="5025008" y="836712"/>
            <a:ext cx="4392488" cy="360000"/>
          </a:xfrm>
          <a:prstGeom prst="roundRect">
            <a:avLst/>
          </a:prstGeom>
          <a:solidFill>
            <a:schemeClr val="tx1">
              <a:lumMod val="85000"/>
              <a:lumOff val="1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EM5W-7, EM8B COREFIELD</a:t>
            </a:r>
            <a:endParaRPr lang="ko-KR" altLang="en-US" sz="1400" b="1" i="1" dirty="0">
              <a:solidFill>
                <a:schemeClr val="bg1"/>
              </a:solidFill>
              <a:latin typeface="Arial" pitchFamily="34" charset="0"/>
              <a:cs typeface="Arial" pitchFamily="34" charset="0"/>
            </a:endParaRPr>
          </a:p>
        </p:txBody>
      </p:sp>
      <p:sp>
        <p:nvSpPr>
          <p:cNvPr id="13" name="Rectangle 6"/>
          <p:cNvSpPr>
            <a:spLocks noChangeArrowheads="1"/>
          </p:cNvSpPr>
          <p:nvPr/>
        </p:nvSpPr>
        <p:spPr bwMode="auto">
          <a:xfrm>
            <a:off x="344489" y="548680"/>
            <a:ext cx="1986121"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chemeClr val="tx2"/>
                </a:solidFill>
                <a:effectLst>
                  <a:outerShdw blurRad="38100" dist="38100" dir="2700000" algn="tl">
                    <a:srgbClr val="C0C0C0"/>
                  </a:outerShdw>
                </a:effectLst>
                <a:latin typeface="Arial" pitchFamily="34" charset="0"/>
                <a:cs typeface="Arial" pitchFamily="34" charset="0"/>
              </a:rPr>
              <a:t>8. </a:t>
            </a:r>
            <a:r>
              <a:rPr lang="ko-KR" altLang="en-US" sz="1600" b="1" i="1" dirty="0" smtClean="0">
                <a:solidFill>
                  <a:schemeClr val="tx2"/>
                </a:solidFill>
                <a:effectLst>
                  <a:outerShdw blurRad="38100" dist="38100" dir="2700000" algn="tl">
                    <a:srgbClr val="C0C0C0"/>
                  </a:outerShdw>
                </a:effectLst>
                <a:latin typeface="Arial" pitchFamily="34" charset="0"/>
                <a:cs typeface="Arial" pitchFamily="34" charset="0"/>
              </a:rPr>
              <a:t>신규 개발 프로그램</a:t>
            </a:r>
            <a:endParaRPr lang="en-US" altLang="ko-KR" sz="1600" b="1" i="1" dirty="0">
              <a:solidFill>
                <a:schemeClr val="tx2"/>
              </a:solidFill>
              <a:effectLst>
                <a:outerShdw blurRad="38100" dist="38100" dir="2700000" algn="tl">
                  <a:srgbClr val="C0C0C0"/>
                </a:outerShdw>
              </a:effectLst>
              <a:latin typeface="Arial" pitchFamily="34" charset="0"/>
              <a:cs typeface="Arial" pitchFamily="34" charset="0"/>
            </a:endParaRPr>
          </a:p>
        </p:txBody>
      </p:sp>
      <p:sp>
        <p:nvSpPr>
          <p:cNvPr id="27" name="슬라이드 번호 개체 틀 26"/>
          <p:cNvSpPr>
            <a:spLocks noGrp="1"/>
          </p:cNvSpPr>
          <p:nvPr>
            <p:ph type="sldNum" sz="quarter" idx="12"/>
          </p:nvPr>
        </p:nvSpPr>
        <p:spPr/>
        <p:txBody>
          <a:bodyPr/>
          <a:lstStyle/>
          <a:p>
            <a:fld id="{7922E0EC-5B87-4162-B6E0-386ED6B1178A}" type="slidenum">
              <a:rPr lang="ko-KR" altLang="en-US" smtClean="0"/>
              <a:pPr/>
              <a:t>18</a:t>
            </a:fld>
            <a:endParaRPr lang="ko-KR" altLang="en-US" dirty="0"/>
          </a:p>
        </p:txBody>
      </p:sp>
      <p:pic>
        <p:nvPicPr>
          <p:cNvPr id="1026" name="Picture 2"/>
          <p:cNvPicPr>
            <a:picLocks noChangeAspect="1" noChangeArrowheads="1"/>
          </p:cNvPicPr>
          <p:nvPr/>
        </p:nvPicPr>
        <p:blipFill>
          <a:blip r:embed="rId4" cstate="print">
            <a:lum bright="29000" contrast="29000"/>
          </a:blip>
          <a:srcRect/>
          <a:stretch>
            <a:fillRect/>
          </a:stretch>
        </p:blipFill>
        <p:spPr bwMode="auto">
          <a:xfrm>
            <a:off x="7185248" y="1484784"/>
            <a:ext cx="2044857" cy="2088232"/>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lum bright="30000" contrast="35000"/>
          </a:blip>
          <a:srcRect/>
          <a:stretch>
            <a:fillRect/>
          </a:stretch>
        </p:blipFill>
        <p:spPr bwMode="auto">
          <a:xfrm>
            <a:off x="1064568" y="1484784"/>
            <a:ext cx="995431" cy="2016224"/>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lum bright="26000" contrast="28000"/>
          </a:blip>
          <a:srcRect/>
          <a:stretch>
            <a:fillRect/>
          </a:stretch>
        </p:blipFill>
        <p:spPr bwMode="auto">
          <a:xfrm>
            <a:off x="5169024" y="1628800"/>
            <a:ext cx="1800200" cy="1565173"/>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lum bright="30000" contrast="44000"/>
          </a:blip>
          <a:srcRect/>
          <a:stretch>
            <a:fillRect/>
          </a:stretch>
        </p:blipFill>
        <p:spPr bwMode="auto">
          <a:xfrm rot="18816942">
            <a:off x="2886575" y="1288497"/>
            <a:ext cx="1033969" cy="2293530"/>
          </a:xfrm>
          <a:prstGeom prst="rect">
            <a:avLst/>
          </a:prstGeom>
          <a:noFill/>
          <a:ln w="9525">
            <a:noFill/>
            <a:miter lim="800000"/>
            <a:headEnd/>
            <a:tailEnd/>
          </a:ln>
        </p:spPr>
      </p:pic>
      <p:graphicFrame>
        <p:nvGraphicFramePr>
          <p:cNvPr id="10" name="다이어그램 9"/>
          <p:cNvGraphicFramePr/>
          <p:nvPr/>
        </p:nvGraphicFramePr>
        <p:xfrm>
          <a:off x="560512" y="4365104"/>
          <a:ext cx="4248472" cy="1728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모서리가 둥근 직사각형 14"/>
          <p:cNvSpPr/>
          <p:nvPr/>
        </p:nvSpPr>
        <p:spPr>
          <a:xfrm>
            <a:off x="560512" y="3645064"/>
            <a:ext cx="4392000" cy="360000"/>
          </a:xfrm>
          <a:prstGeom prst="roundRect">
            <a:avLst/>
          </a:prstGeom>
          <a:solidFill>
            <a:schemeClr val="bg1">
              <a:lumMod val="7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200" b="1" i="1" dirty="0" smtClean="0">
                <a:solidFill>
                  <a:schemeClr val="tx1"/>
                </a:solidFill>
                <a:latin typeface="Arial" pitchFamily="34" charset="0"/>
                <a:cs typeface="Arial" pitchFamily="34" charset="0"/>
              </a:rPr>
              <a:t>Hub Process</a:t>
            </a:r>
            <a:endParaRPr lang="ko-KR" altLang="en-US" sz="1200" b="1" i="1" dirty="0">
              <a:solidFill>
                <a:schemeClr val="tx1"/>
              </a:solidFill>
              <a:latin typeface="Arial" pitchFamily="34" charset="0"/>
              <a:cs typeface="Arial" pitchFamily="34" charset="0"/>
            </a:endParaRPr>
          </a:p>
        </p:txBody>
      </p:sp>
      <p:graphicFrame>
        <p:nvGraphicFramePr>
          <p:cNvPr id="16" name="다이어그램 15"/>
          <p:cNvGraphicFramePr/>
          <p:nvPr/>
        </p:nvGraphicFramePr>
        <p:xfrm>
          <a:off x="5025008" y="4365064"/>
          <a:ext cx="4248472" cy="17281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모서리가 둥근 직사각형 17"/>
          <p:cNvSpPr/>
          <p:nvPr/>
        </p:nvSpPr>
        <p:spPr>
          <a:xfrm>
            <a:off x="5025008" y="3645024"/>
            <a:ext cx="4392000" cy="360000"/>
          </a:xfrm>
          <a:prstGeom prst="roundRect">
            <a:avLst/>
          </a:prstGeom>
          <a:solidFill>
            <a:schemeClr val="bg1">
              <a:lumMod val="7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200" b="1" i="1" dirty="0" smtClean="0">
                <a:solidFill>
                  <a:schemeClr val="tx1"/>
                </a:solidFill>
                <a:latin typeface="Arial" pitchFamily="34" charset="0"/>
                <a:cs typeface="Arial" pitchFamily="34" charset="0"/>
              </a:rPr>
              <a:t>Core field Process</a:t>
            </a:r>
            <a:endParaRPr lang="ko-KR" altLang="en-US" sz="1200" b="1" i="1" dirty="0">
              <a:solidFill>
                <a:schemeClr val="tx1"/>
              </a:solidFill>
              <a:latin typeface="Arial" pitchFamily="34" charset="0"/>
              <a:cs typeface="Arial" pitchFamily="34" charset="0"/>
            </a:endParaRPr>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4" cstate="print"/>
          <a:srcRect/>
          <a:stretch>
            <a:fillRect/>
          </a:stretch>
        </p:blipFill>
        <p:spPr bwMode="auto">
          <a:xfrm>
            <a:off x="2458552" y="2591371"/>
            <a:ext cx="1198304" cy="909637"/>
          </a:xfrm>
          <a:prstGeom prst="rect">
            <a:avLst/>
          </a:prstGeom>
          <a:noFill/>
          <a:ln w="9525">
            <a:noFill/>
            <a:miter lim="800000"/>
            <a:headEnd/>
            <a:tailEnd/>
          </a:ln>
        </p:spPr>
      </p:pic>
      <p:pic>
        <p:nvPicPr>
          <p:cNvPr id="25" name="Picture 6"/>
          <p:cNvPicPr>
            <a:picLocks noChangeAspect="1" noChangeArrowheads="1"/>
          </p:cNvPicPr>
          <p:nvPr/>
        </p:nvPicPr>
        <p:blipFill>
          <a:blip r:embed="rId5" cstate="print"/>
          <a:srcRect/>
          <a:stretch>
            <a:fillRect/>
          </a:stretch>
        </p:blipFill>
        <p:spPr bwMode="auto">
          <a:xfrm>
            <a:off x="5432332" y="2400300"/>
            <a:ext cx="888820" cy="1028700"/>
          </a:xfrm>
          <a:prstGeom prst="rect">
            <a:avLst/>
          </a:prstGeom>
          <a:noFill/>
          <a:ln w="1">
            <a:noFill/>
            <a:miter lim="800000"/>
            <a:headEnd/>
            <a:tailEnd type="none" w="med" len="med"/>
          </a:ln>
          <a:effectLst/>
        </p:spPr>
      </p:pic>
      <p:pic>
        <p:nvPicPr>
          <p:cNvPr id="7" name="Picture 3" descr="C:\Users\DELL\Documents\Suppliers\Seoulind\사진자료\품질관련\DSC06597.JPG"/>
          <p:cNvPicPr>
            <a:picLocks noChangeAspect="1" noChangeArrowheads="1"/>
          </p:cNvPicPr>
          <p:nvPr/>
        </p:nvPicPr>
        <p:blipFill>
          <a:blip r:embed="rId6" cstate="email"/>
          <a:srcRect/>
          <a:stretch>
            <a:fillRect/>
          </a:stretch>
        </p:blipFill>
        <p:spPr bwMode="auto">
          <a:xfrm>
            <a:off x="5961112" y="4041336"/>
            <a:ext cx="3504031" cy="2412000"/>
          </a:xfrm>
          <a:prstGeom prst="rect">
            <a:avLst/>
          </a:prstGeom>
          <a:noFill/>
          <a:effectLst>
            <a:outerShdw blurRad="50800" dist="38100" dir="2700000" algn="tl" rotWithShape="0">
              <a:prstClr val="black">
                <a:alpha val="40000"/>
              </a:prstClr>
            </a:outerShdw>
          </a:effectLst>
        </p:spPr>
      </p:pic>
      <p:sp>
        <p:nvSpPr>
          <p:cNvPr id="8" name="Rectangle 6"/>
          <p:cNvSpPr>
            <a:spLocks noChangeArrowheads="1"/>
          </p:cNvSpPr>
          <p:nvPr/>
        </p:nvSpPr>
        <p:spPr bwMode="auto">
          <a:xfrm>
            <a:off x="344490" y="548680"/>
            <a:ext cx="1107676"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9.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개발 역량</a:t>
            </a:r>
            <a:endParaRPr lang="en-US" altLang="ko-KR" sz="1600" b="1" i="1" dirty="0">
              <a:effectLst>
                <a:outerShdw blurRad="38100" dist="38100" dir="2700000" algn="tl">
                  <a:srgbClr val="C0C0C0"/>
                </a:outerShdw>
              </a:effectLst>
              <a:latin typeface="Arial" pitchFamily="34" charset="0"/>
              <a:cs typeface="Arial" pitchFamily="34" charset="0"/>
            </a:endParaRPr>
          </a:p>
        </p:txBody>
      </p:sp>
      <p:graphicFrame>
        <p:nvGraphicFramePr>
          <p:cNvPr id="9" name="다이어그램 8"/>
          <p:cNvGraphicFramePr/>
          <p:nvPr/>
        </p:nvGraphicFramePr>
        <p:xfrm>
          <a:off x="560511" y="980728"/>
          <a:ext cx="8856985" cy="1368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모서리가 둥근 직사각형 12"/>
          <p:cNvSpPr/>
          <p:nvPr/>
        </p:nvSpPr>
        <p:spPr>
          <a:xfrm>
            <a:off x="6285504" y="3861080"/>
            <a:ext cx="3204000" cy="288000"/>
          </a:xfrm>
          <a:prstGeom prst="roundRect">
            <a:avLst/>
          </a:prstGeom>
          <a:solidFill>
            <a:schemeClr val="tx1"/>
          </a:solidFill>
          <a:ln>
            <a:no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latin typeface="Arial" pitchFamily="34" charset="0"/>
                <a:cs typeface="Arial" pitchFamily="34" charset="0"/>
              </a:rPr>
              <a:t>Steering pinion shaft assy validation test</a:t>
            </a:r>
            <a:endParaRPr lang="ko-KR" altLang="en-US" sz="1100" b="1" i="1" dirty="0">
              <a:solidFill>
                <a:schemeClr val="bg1"/>
              </a:solidFill>
              <a:latin typeface="Arial" pitchFamily="34" charset="0"/>
              <a:cs typeface="Arial" pitchFamily="34" charset="0"/>
            </a:endParaRPr>
          </a:p>
        </p:txBody>
      </p:sp>
      <p:grpSp>
        <p:nvGrpSpPr>
          <p:cNvPr id="17" name="그룹 16"/>
          <p:cNvGrpSpPr/>
          <p:nvPr/>
        </p:nvGrpSpPr>
        <p:grpSpPr>
          <a:xfrm>
            <a:off x="2936776" y="4322450"/>
            <a:ext cx="2664296" cy="2130889"/>
            <a:chOff x="3828492" y="4221120"/>
            <a:chExt cx="2348644" cy="2130889"/>
          </a:xfrm>
        </p:grpSpPr>
        <p:pic>
          <p:nvPicPr>
            <p:cNvPr id="6146" name="Picture 2" descr="C:\Users\DELL\Documents\Suppliers\Seoulind\사진자료\설비, 라인\호브 연삭장면.gif"/>
            <p:cNvPicPr>
              <a:picLocks noChangeAspect="1" noChangeArrowheads="1"/>
            </p:cNvPicPr>
            <p:nvPr/>
          </p:nvPicPr>
          <p:blipFill>
            <a:blip r:embed="rId12" cstate="email"/>
            <a:srcRect/>
            <a:stretch>
              <a:fillRect/>
            </a:stretch>
          </p:blipFill>
          <p:spPr bwMode="auto">
            <a:xfrm>
              <a:off x="3828492" y="4509120"/>
              <a:ext cx="2348644" cy="1842889"/>
            </a:xfrm>
            <a:prstGeom prst="rect">
              <a:avLst/>
            </a:prstGeom>
            <a:noFill/>
            <a:effectLst>
              <a:outerShdw blurRad="50800" dist="38100" dir="2700000" algn="tl" rotWithShape="0">
                <a:prstClr val="black">
                  <a:alpha val="40000"/>
                </a:prstClr>
              </a:outerShdw>
            </a:effectLst>
          </p:spPr>
        </p:pic>
        <p:sp>
          <p:nvSpPr>
            <p:cNvPr id="14" name="모서리가 둥근 직사각형 13"/>
            <p:cNvSpPr/>
            <p:nvPr/>
          </p:nvSpPr>
          <p:spPr>
            <a:xfrm>
              <a:off x="3828492" y="4221120"/>
              <a:ext cx="2340000" cy="288000"/>
            </a:xfrm>
            <a:prstGeom prst="roundRect">
              <a:avLst/>
            </a:prstGeom>
            <a:solidFill>
              <a:schemeClr val="tx1"/>
            </a:solidFill>
            <a:ln>
              <a:no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i="1" dirty="0" smtClean="0">
                  <a:solidFill>
                    <a:schemeClr val="bg1"/>
                  </a:solidFill>
                  <a:latin typeface="Arial" pitchFamily="34" charset="0"/>
                  <a:cs typeface="Arial" pitchFamily="34" charset="0"/>
                </a:rPr>
                <a:t>Hob regrinding</a:t>
              </a:r>
              <a:endParaRPr lang="ko-KR" altLang="en-US" sz="1100" b="1" i="1" dirty="0">
                <a:solidFill>
                  <a:schemeClr val="bg1"/>
                </a:solidFill>
                <a:latin typeface="Arial" pitchFamily="34" charset="0"/>
                <a:cs typeface="Arial" pitchFamily="34" charset="0"/>
              </a:endParaRPr>
            </a:p>
          </p:txBody>
        </p:sp>
      </p:grpSp>
      <p:grpSp>
        <p:nvGrpSpPr>
          <p:cNvPr id="16" name="그룹 15"/>
          <p:cNvGrpSpPr/>
          <p:nvPr/>
        </p:nvGrpSpPr>
        <p:grpSpPr>
          <a:xfrm>
            <a:off x="488504" y="4053336"/>
            <a:ext cx="2160240" cy="2400000"/>
            <a:chOff x="488504" y="3981328"/>
            <a:chExt cx="1800000" cy="2400000"/>
          </a:xfrm>
        </p:grpSpPr>
        <p:pic>
          <p:nvPicPr>
            <p:cNvPr id="6" name="Picture 2" descr="C:\Users\DELL\Documents\Suppliers\Seoulind\사진자료\품질관련\DSC06603.JPG"/>
            <p:cNvPicPr>
              <a:picLocks noChangeAspect="1" noChangeArrowheads="1"/>
            </p:cNvPicPr>
            <p:nvPr/>
          </p:nvPicPr>
          <p:blipFill>
            <a:blip r:embed="rId13" cstate="email"/>
            <a:srcRect/>
            <a:stretch>
              <a:fillRect/>
            </a:stretch>
          </p:blipFill>
          <p:spPr bwMode="auto">
            <a:xfrm rot="5400000">
              <a:off x="188504" y="4281328"/>
              <a:ext cx="2400000" cy="1800000"/>
            </a:xfrm>
            <a:prstGeom prst="rect">
              <a:avLst/>
            </a:prstGeom>
            <a:noFill/>
            <a:effectLst>
              <a:outerShdw blurRad="50800" dist="38100" dir="2700000" algn="tl" rotWithShape="0">
                <a:prstClr val="black">
                  <a:alpha val="40000"/>
                </a:prstClr>
              </a:outerShdw>
            </a:effectLst>
          </p:spPr>
        </p:pic>
        <p:sp>
          <p:nvSpPr>
            <p:cNvPr id="15" name="모서리가 둥근 직사각형 14"/>
            <p:cNvSpPr/>
            <p:nvPr/>
          </p:nvSpPr>
          <p:spPr>
            <a:xfrm>
              <a:off x="488504" y="6093296"/>
              <a:ext cx="1800000" cy="288000"/>
            </a:xfrm>
            <a:prstGeom prst="roundRect">
              <a:avLst/>
            </a:prstGeom>
            <a:solidFill>
              <a:schemeClr val="tx1"/>
            </a:solidFill>
            <a:ln>
              <a:no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i="1" dirty="0" smtClean="0">
                  <a:solidFill>
                    <a:schemeClr val="bg1"/>
                  </a:solidFill>
                  <a:latin typeface="Arial" pitchFamily="34" charset="0"/>
                  <a:cs typeface="Arial" pitchFamily="34" charset="0"/>
                </a:rPr>
                <a:t>Universal tester</a:t>
              </a:r>
              <a:endParaRPr lang="ko-KR" altLang="en-US" sz="1100" b="1" i="1" dirty="0">
                <a:solidFill>
                  <a:schemeClr val="bg1"/>
                </a:solidFill>
                <a:latin typeface="Arial" pitchFamily="34" charset="0"/>
                <a:cs typeface="Arial" pitchFamily="34" charset="0"/>
              </a:endParaRPr>
            </a:p>
          </p:txBody>
        </p:sp>
      </p:grpSp>
      <p:grpSp>
        <p:nvGrpSpPr>
          <p:cNvPr id="19" name="그룹 18"/>
          <p:cNvGrpSpPr/>
          <p:nvPr/>
        </p:nvGrpSpPr>
        <p:grpSpPr>
          <a:xfrm>
            <a:off x="488504" y="2252081"/>
            <a:ext cx="1728192" cy="1685719"/>
            <a:chOff x="488504" y="2252080"/>
            <a:chExt cx="1728192" cy="1685718"/>
          </a:xfrm>
        </p:grpSpPr>
        <p:pic>
          <p:nvPicPr>
            <p:cNvPr id="6148" name="Picture 4" descr="C:\Users\DELL\Documents\Suppliers\Seoulind\GKN TOC\EM8B\사진\Hub 3종.jpg"/>
            <p:cNvPicPr>
              <a:picLocks noChangeAspect="1" noChangeArrowheads="1"/>
            </p:cNvPicPr>
            <p:nvPr/>
          </p:nvPicPr>
          <p:blipFill>
            <a:blip r:embed="rId14" cstate="email">
              <a:clrChange>
                <a:clrFrom>
                  <a:srgbClr val="B5BFBE"/>
                </a:clrFrom>
                <a:clrTo>
                  <a:srgbClr val="B5BFBE">
                    <a:alpha val="0"/>
                  </a:srgbClr>
                </a:clrTo>
              </a:clrChange>
              <a:lum bright="20000" contrast="20000"/>
            </a:blip>
            <a:srcRect/>
            <a:stretch>
              <a:fillRect/>
            </a:stretch>
          </p:blipFill>
          <p:spPr bwMode="auto">
            <a:xfrm>
              <a:off x="1208584" y="2252080"/>
              <a:ext cx="1008112" cy="1685718"/>
            </a:xfrm>
            <a:prstGeom prst="rect">
              <a:avLst/>
            </a:prstGeom>
            <a:noFill/>
          </p:spPr>
        </p:pic>
        <p:sp>
          <p:nvSpPr>
            <p:cNvPr id="18" name="모서리가 둥근 직사각형 17"/>
            <p:cNvSpPr/>
            <p:nvPr/>
          </p:nvSpPr>
          <p:spPr>
            <a:xfrm>
              <a:off x="488504" y="3356992"/>
              <a:ext cx="1440000" cy="288000"/>
            </a:xfrm>
            <a:prstGeom prst="roundRect">
              <a:avLst/>
            </a:prstGeom>
            <a:solidFill>
              <a:schemeClr val="tx1"/>
            </a:solidFill>
            <a:ln>
              <a:no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i="1" dirty="0" smtClean="0">
                  <a:solidFill>
                    <a:schemeClr val="bg1"/>
                  </a:solidFill>
                  <a:latin typeface="Arial" pitchFamily="34" charset="0"/>
                  <a:cs typeface="Arial" pitchFamily="34" charset="0"/>
                </a:rPr>
                <a:t>Forged spline</a:t>
              </a:r>
              <a:endParaRPr lang="ko-KR" altLang="en-US" sz="1100" b="1" i="1" dirty="0">
                <a:solidFill>
                  <a:schemeClr val="bg1"/>
                </a:solidFill>
                <a:latin typeface="Arial" pitchFamily="34" charset="0"/>
                <a:cs typeface="Arial" pitchFamily="34" charset="0"/>
              </a:endParaRPr>
            </a:p>
          </p:txBody>
        </p:sp>
      </p:grpSp>
      <p:sp>
        <p:nvSpPr>
          <p:cNvPr id="21" name="모서리가 둥근 직사각형 20"/>
          <p:cNvSpPr/>
          <p:nvPr/>
        </p:nvSpPr>
        <p:spPr>
          <a:xfrm>
            <a:off x="7041232" y="2564905"/>
            <a:ext cx="2376264" cy="1152128"/>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Heat Treatment </a:t>
            </a:r>
          </a:p>
          <a:p>
            <a:pPr algn="ctr"/>
            <a:r>
              <a:rPr lang="en-US" altLang="ko-KR" sz="11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QT.</a:t>
            </a:r>
          </a:p>
          <a:p>
            <a:pPr algn="ctr"/>
            <a:r>
              <a:rPr lang="en-US" altLang="ko-KR" sz="11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Induction  hardening</a:t>
            </a:r>
          </a:p>
          <a:p>
            <a:pPr algn="ctr"/>
            <a:r>
              <a:rPr lang="en-US" altLang="ko-KR" sz="11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Carburizing</a:t>
            </a:r>
          </a:p>
          <a:p>
            <a:pPr algn="ctr"/>
            <a:r>
              <a:rPr lang="en-US" altLang="ko-KR" sz="11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FNC</a:t>
            </a:r>
          </a:p>
        </p:txBody>
      </p:sp>
      <p:sp>
        <p:nvSpPr>
          <p:cNvPr id="22" name="모서리가 둥근 직사각형 21"/>
          <p:cNvSpPr/>
          <p:nvPr/>
        </p:nvSpPr>
        <p:spPr>
          <a:xfrm>
            <a:off x="3296816" y="3285016"/>
            <a:ext cx="2232000" cy="288000"/>
          </a:xfrm>
          <a:prstGeom prst="roundRect">
            <a:avLst/>
          </a:prstGeom>
          <a:solidFill>
            <a:schemeClr val="tx1"/>
          </a:solidFill>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3D  modeling</a:t>
            </a:r>
          </a:p>
        </p:txBody>
      </p:sp>
      <p:sp>
        <p:nvSpPr>
          <p:cNvPr id="23" name="슬라이드 번호 개체 틀 22"/>
          <p:cNvSpPr>
            <a:spLocks noGrp="1"/>
          </p:cNvSpPr>
          <p:nvPr>
            <p:ph type="sldNum" sz="quarter" idx="12"/>
          </p:nvPr>
        </p:nvSpPr>
        <p:spPr/>
        <p:txBody>
          <a:bodyPr/>
          <a:lstStyle/>
          <a:p>
            <a:fld id="{7922E0EC-5B87-4162-B6E0-386ED6B1178A}" type="slidenum">
              <a:rPr lang="ko-KR" altLang="en-US" smtClean="0"/>
              <a:pPr/>
              <a:t>19</a:t>
            </a:fld>
            <a:endParaRPr lang="ko-KR" altLang="en-US" dirty="0"/>
          </a:p>
        </p:txBody>
      </p:sp>
      <p:pic>
        <p:nvPicPr>
          <p:cNvPr id="24" name="Picture 296"/>
          <p:cNvPicPr>
            <a:picLocks noChangeAspect="1" noChangeArrowheads="1"/>
          </p:cNvPicPr>
          <p:nvPr/>
        </p:nvPicPr>
        <p:blipFill>
          <a:blip r:embed="rId15" cstate="print">
            <a:lum bright="16000" contrast="24000"/>
          </a:blip>
          <a:srcRect/>
          <a:stretch>
            <a:fillRect/>
          </a:stretch>
        </p:blipFill>
        <p:spPr bwMode="auto">
          <a:xfrm>
            <a:off x="2792760" y="3686541"/>
            <a:ext cx="3212968" cy="534547"/>
          </a:xfrm>
          <a:prstGeom prst="rect">
            <a:avLst/>
          </a:prstGeom>
          <a:noFill/>
          <a:ln w="1">
            <a:noFill/>
            <a:miter lim="800000"/>
            <a:headEnd/>
            <a:tailEnd type="none" w="med" len="med"/>
          </a:ln>
          <a:effectLst/>
        </p:spPr>
      </p:pic>
      <p:pic>
        <p:nvPicPr>
          <p:cNvPr id="26" name="Picture 8"/>
          <p:cNvPicPr>
            <a:picLocks noChangeAspect="1" noChangeArrowheads="1"/>
          </p:cNvPicPr>
          <p:nvPr/>
        </p:nvPicPr>
        <p:blipFill>
          <a:blip r:embed="rId16" cstate="print"/>
          <a:srcRect/>
          <a:stretch>
            <a:fillRect/>
          </a:stretch>
        </p:blipFill>
        <p:spPr bwMode="auto">
          <a:xfrm>
            <a:off x="3722133" y="2492896"/>
            <a:ext cx="1446891" cy="509017"/>
          </a:xfrm>
          <a:prstGeom prst="rect">
            <a:avLst/>
          </a:prstGeom>
          <a:noFill/>
          <a:ln w="1">
            <a:noFill/>
            <a:miter lim="800000"/>
            <a:headEnd/>
            <a:tailEnd type="none" w="med" len="med"/>
          </a:ln>
          <a:effectLst/>
        </p:spPr>
      </p:pic>
    </p:spTree>
  </p:cSld>
  <p:clrMapOvr>
    <a:masterClrMapping/>
  </p:clrMapOvr>
  <p:transition>
    <p:fade/>
    <p:sndAc>
      <p:stSnd>
        <p:snd r:embed="rId3" name="DIN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descr="C:\Users\DELL\Documents\Suppliers\Seoulind\사진자료\제품\Pinion shaft.jpg"/>
          <p:cNvPicPr>
            <a:picLocks noChangeAspect="1" noChangeArrowheads="1"/>
          </p:cNvPicPr>
          <p:nvPr/>
        </p:nvPicPr>
        <p:blipFill>
          <a:blip r:embed="rId4" cstate="email">
            <a:clrChange>
              <a:clrFrom>
                <a:srgbClr val="F9FAF9"/>
              </a:clrFrom>
              <a:clrTo>
                <a:srgbClr val="F9FAF9">
                  <a:alpha val="0"/>
                </a:srgbClr>
              </a:clrTo>
            </a:clrChange>
          </a:blip>
          <a:srcRect/>
          <a:stretch>
            <a:fillRect/>
          </a:stretch>
        </p:blipFill>
        <p:spPr bwMode="auto">
          <a:xfrm>
            <a:off x="1784649" y="5672608"/>
            <a:ext cx="2035470" cy="1000425"/>
          </a:xfrm>
          <a:prstGeom prst="rect">
            <a:avLst/>
          </a:prstGeom>
          <a:noFill/>
        </p:spPr>
      </p:pic>
      <p:pic>
        <p:nvPicPr>
          <p:cNvPr id="26" name="Picture 8" descr="C:\Users\DELL\Documents\Suppliers\Seoulind\사진자료\제품\Rack bush.jpg"/>
          <p:cNvPicPr>
            <a:picLocks noChangeAspect="1" noChangeArrowheads="1"/>
          </p:cNvPicPr>
          <p:nvPr/>
        </p:nvPicPr>
        <p:blipFill>
          <a:blip r:embed="rId5" cstate="email">
            <a:clrChange>
              <a:clrFrom>
                <a:srgbClr val="FDFDFD"/>
              </a:clrFrom>
              <a:clrTo>
                <a:srgbClr val="FDFDFD">
                  <a:alpha val="0"/>
                </a:srgbClr>
              </a:clrTo>
            </a:clrChange>
          </a:blip>
          <a:srcRect/>
          <a:stretch>
            <a:fillRect/>
          </a:stretch>
        </p:blipFill>
        <p:spPr bwMode="auto">
          <a:xfrm>
            <a:off x="632520" y="4941168"/>
            <a:ext cx="2007829" cy="1076312"/>
          </a:xfrm>
          <a:prstGeom prst="rect">
            <a:avLst/>
          </a:prstGeom>
          <a:noFill/>
        </p:spPr>
      </p:pic>
      <p:sp>
        <p:nvSpPr>
          <p:cNvPr id="15" name="슬라이드 번호 개체 틀 14"/>
          <p:cNvSpPr>
            <a:spLocks noGrp="1"/>
          </p:cNvSpPr>
          <p:nvPr>
            <p:ph type="sldNum" sz="quarter" idx="12"/>
          </p:nvPr>
        </p:nvSpPr>
        <p:spPr/>
        <p:txBody>
          <a:bodyPr/>
          <a:lstStyle/>
          <a:p>
            <a:fld id="{7922E0EC-5B87-4162-B6E0-386ED6B1178A}" type="slidenum">
              <a:rPr lang="ko-KR" altLang="en-US" smtClean="0"/>
              <a:pPr/>
              <a:t>2</a:t>
            </a:fld>
            <a:endParaRPr lang="ko-KR" altLang="en-US" dirty="0"/>
          </a:p>
        </p:txBody>
      </p:sp>
      <p:graphicFrame>
        <p:nvGraphicFramePr>
          <p:cNvPr id="16" name="Group 612"/>
          <p:cNvGraphicFramePr>
            <a:graphicFrameLocks noGrp="1"/>
          </p:cNvGraphicFramePr>
          <p:nvPr/>
        </p:nvGraphicFramePr>
        <p:xfrm>
          <a:off x="776536" y="1212696"/>
          <a:ext cx="8305800" cy="4160520"/>
        </p:xfrm>
        <a:graphic>
          <a:graphicData uri="http://schemas.openxmlformats.org/drawingml/2006/table">
            <a:tbl>
              <a:tblPr/>
              <a:tblGrid>
                <a:gridCol w="392113"/>
                <a:gridCol w="4386262"/>
                <a:gridCol w="2824163"/>
                <a:gridCol w="703262"/>
              </a:tblGrid>
              <a:tr h="212725">
                <a:tc gridSpan="2">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endParaRPr kumimoji="1" lang="ko-KR"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cap="flat">
                      <a:noFill/>
                    </a:lnL>
                    <a:lnR>
                      <a:noFill/>
                    </a:lnR>
                    <a:lnT cap="flat">
                      <a:noFill/>
                    </a:lnT>
                    <a:lnB>
                      <a:noFill/>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endParaRPr kumimoji="1" lang="ko-KR"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endParaRPr kumimoji="1" lang="ko-KR"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cap="flat">
                      <a:noFill/>
                    </a:lnR>
                    <a:lnT cap="flat">
                      <a:noFill/>
                    </a:lnT>
                    <a:lnB>
                      <a:noFill/>
                    </a:lnB>
                    <a:lnTlToBr>
                      <a:noFill/>
                    </a:lnTlToBr>
                    <a:lnBlToTr>
                      <a:noFill/>
                    </a:lnBlToTr>
                    <a:noFill/>
                  </a:tcPr>
                </a:tc>
              </a:tr>
              <a:tr h="214313">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1.</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운영 목표</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3</a:t>
                      </a:r>
                    </a:p>
                  </a:txBody>
                  <a:tcPr marL="38100" marR="38100" marT="38100" marB="38100" anchor="ctr" horzOverflow="overflow">
                    <a:lnL>
                      <a:noFill/>
                    </a:lnL>
                    <a:lnR cap="flat">
                      <a:noFill/>
                    </a:lnR>
                    <a:lnT>
                      <a:noFill/>
                    </a:lnT>
                    <a:lnB>
                      <a:noFill/>
                    </a:lnB>
                    <a:lnTlToBr>
                      <a:noFill/>
                    </a:lnTlToBr>
                    <a:lnBlToTr>
                      <a:noFill/>
                    </a:lnBlToTr>
                    <a:noFill/>
                  </a:tcPr>
                </a:tc>
              </a:tr>
              <a:tr h="212725">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2.</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회사 프로파일</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4</a:t>
                      </a:r>
                    </a:p>
                  </a:txBody>
                  <a:tcPr marL="38100" marR="38100" marT="38100" marB="38100" anchor="ctr" horzOverflow="overflow">
                    <a:lnL>
                      <a:noFill/>
                    </a:lnL>
                    <a:lnR cap="flat">
                      <a:noFill/>
                    </a:lnR>
                    <a:lnT>
                      <a:noFill/>
                    </a:lnT>
                    <a:lnB>
                      <a:noFill/>
                    </a:lnB>
                    <a:lnTlToBr>
                      <a:noFill/>
                    </a:lnTlToBr>
                    <a:lnBlToTr>
                      <a:noFill/>
                    </a:lnBlToTr>
                    <a:noFill/>
                  </a:tcPr>
                </a:tc>
              </a:tr>
              <a:tr h="214313">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3.</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회사 연혁</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5</a:t>
                      </a:r>
                    </a:p>
                  </a:txBody>
                  <a:tcPr marL="38100" marR="38100" marT="38100" marB="38100" anchor="ctr" horzOverflow="overflow">
                    <a:lnL>
                      <a:noFill/>
                    </a:lnL>
                    <a:lnR cap="flat">
                      <a:noFill/>
                    </a:lnR>
                    <a:lnT>
                      <a:noFill/>
                    </a:lnT>
                    <a:lnB>
                      <a:noFill/>
                    </a:lnB>
                    <a:lnTlToBr>
                      <a:noFill/>
                    </a:lnTlToBr>
                    <a:lnBlToTr>
                      <a:noFill/>
                    </a:lnBlToTr>
                    <a:noFill/>
                  </a:tcPr>
                </a:tc>
              </a:tr>
              <a:tr h="212725">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4.</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조직도</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6</a:t>
                      </a:r>
                    </a:p>
                  </a:txBody>
                  <a:tcPr marL="38100" marR="38100" marT="38100" marB="38100" anchor="ctr" horzOverflow="overflow">
                    <a:lnL>
                      <a:noFill/>
                    </a:lnL>
                    <a:lnR cap="flat">
                      <a:noFill/>
                    </a:lnR>
                    <a:lnT>
                      <a:noFill/>
                    </a:lnT>
                    <a:lnB>
                      <a:noFill/>
                    </a:lnB>
                    <a:lnTlToBr>
                      <a:noFill/>
                    </a:lnTlToBr>
                    <a:lnBlToTr>
                      <a:noFill/>
                    </a:lnBlToTr>
                    <a:noFill/>
                  </a:tcPr>
                </a:tc>
              </a:tr>
              <a:tr h="212725">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5.</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주요고객</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7</a:t>
                      </a:r>
                    </a:p>
                  </a:txBody>
                  <a:tcPr marL="38100" marR="38100" marT="38100" marB="38100" anchor="ctr" horzOverflow="overflow">
                    <a:lnL>
                      <a:noFill/>
                    </a:lnL>
                    <a:lnR cap="flat">
                      <a:noFill/>
                    </a:lnR>
                    <a:lnT>
                      <a:noFill/>
                    </a:lnT>
                    <a:lnB>
                      <a:noFill/>
                    </a:lnB>
                    <a:lnTlToBr>
                      <a:noFill/>
                    </a:lnTlToBr>
                    <a:lnBlToTr>
                      <a:noFill/>
                    </a:lnBlToTr>
                    <a:noFill/>
                  </a:tcPr>
                </a:tc>
              </a:tr>
              <a:tr h="214313">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6.</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년간 매출 현황</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8</a:t>
                      </a:r>
                    </a:p>
                  </a:txBody>
                  <a:tcPr marL="38100" marR="38100" marT="38100" marB="38100" anchor="ctr" horzOverflow="overflow">
                    <a:lnL>
                      <a:noFill/>
                    </a:lnL>
                    <a:lnR cap="flat">
                      <a:noFill/>
                    </a:lnR>
                    <a:lnT>
                      <a:noFill/>
                    </a:lnT>
                    <a:lnB>
                      <a:noFill/>
                    </a:lnB>
                    <a:lnTlToBr>
                      <a:noFill/>
                    </a:lnTlToBr>
                    <a:lnBlToTr>
                      <a:noFill/>
                    </a:lnBlToTr>
                    <a:noFill/>
                  </a:tcPr>
                </a:tc>
              </a:tr>
              <a:tr h="214313">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7.</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주요 생산 라인 </a:t>
                      </a: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&amp; </a:t>
                      </a: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주요 생산 제품</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9</a:t>
                      </a:r>
                    </a:p>
                  </a:txBody>
                  <a:tcPr marL="38100" marR="38100" marT="38100" marB="38100" anchor="ctr" horzOverflow="overflow">
                    <a:lnL>
                      <a:noFill/>
                    </a:lnL>
                    <a:lnR cap="flat">
                      <a:noFill/>
                    </a:lnR>
                    <a:lnT>
                      <a:noFill/>
                    </a:lnT>
                    <a:lnB>
                      <a:noFill/>
                    </a:lnB>
                    <a:lnTlToBr>
                      <a:noFill/>
                    </a:lnTlToBr>
                    <a:lnBlToTr>
                      <a:noFill/>
                    </a:lnBlToTr>
                    <a:noFill/>
                  </a:tcPr>
                </a:tc>
              </a:tr>
              <a:tr h="214313">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8.</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신규 개발 프로그램</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17</a:t>
                      </a:r>
                    </a:p>
                  </a:txBody>
                  <a:tcPr marL="38100" marR="38100" marT="38100" marB="38100" anchor="ctr" horzOverflow="overflow">
                    <a:lnL>
                      <a:noFill/>
                    </a:lnL>
                    <a:lnR cap="flat">
                      <a:noFill/>
                    </a:lnR>
                    <a:lnT>
                      <a:noFill/>
                    </a:lnT>
                    <a:lnB>
                      <a:noFill/>
                    </a:lnB>
                    <a:lnTlToBr>
                      <a:noFill/>
                    </a:lnTlToBr>
                    <a:lnBlToTr>
                      <a:noFill/>
                    </a:lnBlToTr>
                    <a:noFill/>
                  </a:tcPr>
                </a:tc>
              </a:tr>
              <a:tr h="214313">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9. </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개발</a:t>
                      </a: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a:t>
                      </a: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역량</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18</a:t>
                      </a:r>
                    </a:p>
                  </a:txBody>
                  <a:tcPr marL="38100" marR="38100" marT="38100" marB="38100" anchor="ctr" horzOverflow="overflow">
                    <a:lnL>
                      <a:noFill/>
                    </a:lnL>
                    <a:lnR cap="flat">
                      <a:noFill/>
                    </a:lnR>
                    <a:lnT>
                      <a:noFill/>
                    </a:lnT>
                    <a:lnB>
                      <a:noFill/>
                    </a:lnB>
                    <a:lnTlToBr>
                      <a:noFill/>
                    </a:lnTlToBr>
                    <a:lnBlToTr>
                      <a:noFill/>
                    </a:lnBlToTr>
                    <a:noFill/>
                  </a:tcPr>
                </a:tc>
              </a:tr>
              <a:tr h="214313">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10.</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품질보증 장비</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19</a:t>
                      </a:r>
                    </a:p>
                  </a:txBody>
                  <a:tcPr marL="38100" marR="38100" marT="38100" marB="38100" anchor="ctr" horzOverflow="overflow">
                    <a:lnL>
                      <a:noFill/>
                    </a:lnL>
                    <a:lnR cap="flat">
                      <a:noFill/>
                    </a:lnR>
                    <a:lnT>
                      <a:noFill/>
                    </a:lnT>
                    <a:lnB>
                      <a:noFill/>
                    </a:lnB>
                    <a:lnTlToBr>
                      <a:noFill/>
                    </a:lnTlToBr>
                    <a:lnBlToTr>
                      <a:noFill/>
                    </a:lnBlToTr>
                    <a:noFill/>
                  </a:tcPr>
                </a:tc>
              </a:tr>
              <a:tr h="212725">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11.</a:t>
                      </a:r>
                    </a:p>
                  </a:txBody>
                  <a:tcPr marL="38100" marR="38100" marT="38100" marB="381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품질 인증서</a:t>
                      </a:r>
                      <a:endPar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 - - - - - - - - - - - - - - - - - - -</a:t>
                      </a:r>
                    </a:p>
                  </a:txBody>
                  <a:tcPr marL="38100" marR="38100" marT="38100" marB="38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rPr>
                        <a:t>22</a:t>
                      </a:r>
                    </a:p>
                  </a:txBody>
                  <a:tcPr marL="38100" marR="38100" marT="38100" marB="38100" anchor="ctr" horzOverflow="overflow">
                    <a:lnL>
                      <a:noFill/>
                    </a:lnL>
                    <a:lnR cap="flat">
                      <a:noFill/>
                    </a:lnR>
                    <a:lnT>
                      <a:noFill/>
                    </a:lnT>
                    <a:lnB>
                      <a:noFill/>
                    </a:lnB>
                    <a:lnTlToBr>
                      <a:noFill/>
                    </a:lnTlToBr>
                    <a:lnBlToTr>
                      <a:noFill/>
                    </a:lnBlToTr>
                    <a:noFill/>
                  </a:tcPr>
                </a:tc>
              </a:tr>
              <a:tr h="212725">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endParaRPr kumimoji="1" lang="ko-KR"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endParaRPr kumimoji="1" lang="ko-KR"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endParaRPr kumimoji="1" lang="ko-KR"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endParaRPr kumimoji="1" lang="ko-KR" altLang="ko-KR" sz="1600" b="1" i="1"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굴림" pitchFamily="50" charset="-127"/>
                      </a:endParaRPr>
                    </a:p>
                  </a:txBody>
                  <a:tcPr marL="38100" marR="38100" marT="38100" marB="38100" anchor="ctr" horzOverflow="overflow">
                    <a:lnL>
                      <a:noFill/>
                    </a:lnL>
                    <a:lnR cap="flat">
                      <a:noFill/>
                    </a:lnR>
                    <a:lnT>
                      <a:noFill/>
                    </a:lnT>
                    <a:lnB cap="flat">
                      <a:noFill/>
                    </a:lnB>
                    <a:lnTlToBr>
                      <a:noFill/>
                    </a:lnTlToBr>
                    <a:lnBlToTr>
                      <a:noFill/>
                    </a:lnBlToTr>
                    <a:noFill/>
                  </a:tcPr>
                </a:tc>
              </a:tr>
            </a:tbl>
          </a:graphicData>
        </a:graphic>
      </p:graphicFrame>
      <p:sp>
        <p:nvSpPr>
          <p:cNvPr id="17" name="Text Box 234"/>
          <p:cNvSpPr txBox="1">
            <a:spLocks noChangeArrowheads="1"/>
          </p:cNvSpPr>
          <p:nvPr/>
        </p:nvSpPr>
        <p:spPr bwMode="auto">
          <a:xfrm>
            <a:off x="1928664" y="764704"/>
            <a:ext cx="5791200" cy="396875"/>
          </a:xfrm>
          <a:prstGeom prst="rect">
            <a:avLst/>
          </a:prstGeom>
          <a:noFill/>
          <a:ln w="9525">
            <a:noFill/>
            <a:miter lim="800000"/>
            <a:headEnd type="none" w="sm" len="sm"/>
            <a:tailEnd type="none" w="sm" len="sm"/>
          </a:ln>
          <a:effectLst/>
        </p:spPr>
        <p:txBody>
          <a:bodyPr>
            <a:spAutoFit/>
          </a:bodyPr>
          <a:lstStyle/>
          <a:p>
            <a:pPr algn="ctr">
              <a:spcBef>
                <a:spcPct val="50000"/>
              </a:spcBef>
              <a:buFontTx/>
              <a:buNone/>
            </a:pPr>
            <a:r>
              <a:rPr lang="ko-KR" altLang="en-US" sz="2000" b="1" i="1" dirty="0" smtClean="0">
                <a:solidFill>
                  <a:schemeClr val="tx2"/>
                </a:solidFill>
                <a:effectLst>
                  <a:outerShdw blurRad="38100" dist="38100" dir="2700000" algn="tl">
                    <a:srgbClr val="C0C0C0"/>
                  </a:outerShdw>
                </a:effectLst>
                <a:latin typeface="Arial" pitchFamily="34" charset="0"/>
                <a:cs typeface="Arial" pitchFamily="34" charset="0"/>
              </a:rPr>
              <a:t>목    차</a:t>
            </a:r>
            <a:endParaRPr lang="en-US" altLang="ko-KR" sz="2000" b="1" i="1" dirty="0">
              <a:solidFill>
                <a:schemeClr val="tx2"/>
              </a:solidFill>
              <a:effectLst>
                <a:outerShdw blurRad="38100" dist="38100" dir="2700000" algn="tl">
                  <a:srgbClr val="C0C0C0"/>
                </a:outerShdw>
              </a:effectLst>
              <a:latin typeface="Arial" pitchFamily="34" charset="0"/>
              <a:cs typeface="Arial" pitchFamily="34" charset="0"/>
            </a:endParaRPr>
          </a:p>
        </p:txBody>
      </p:sp>
      <p:pic>
        <p:nvPicPr>
          <p:cNvPr id="18" name="Picture 362" descr="Metaldyne Input Shaft1"/>
          <p:cNvPicPr>
            <a:picLocks noChangeAspect="1" noChangeArrowheads="1"/>
          </p:cNvPicPr>
          <p:nvPr/>
        </p:nvPicPr>
        <p:blipFill>
          <a:blip r:embed="rId6" cstate="email">
            <a:clrChange>
              <a:clrFrom>
                <a:srgbClr val="FFFFFF"/>
              </a:clrFrom>
              <a:clrTo>
                <a:srgbClr val="FFFFFF">
                  <a:alpha val="0"/>
                </a:srgbClr>
              </a:clrTo>
            </a:clrChange>
            <a:lum bright="6000"/>
          </a:blip>
          <a:srcRect/>
          <a:stretch>
            <a:fillRect/>
          </a:stretch>
        </p:blipFill>
        <p:spPr bwMode="auto">
          <a:xfrm>
            <a:off x="6764760" y="5733256"/>
            <a:ext cx="780528" cy="869938"/>
          </a:xfrm>
          <a:prstGeom prst="rect">
            <a:avLst/>
          </a:prstGeom>
          <a:noFill/>
        </p:spPr>
      </p:pic>
      <p:pic>
        <p:nvPicPr>
          <p:cNvPr id="19" name="Picture 363" descr="조립예상"/>
          <p:cNvPicPr>
            <a:picLocks noChangeAspect="1" noChangeArrowheads="1"/>
          </p:cNvPicPr>
          <p:nvPr/>
        </p:nvPicPr>
        <p:blipFill>
          <a:blip r:embed="rId7" cstate="email">
            <a:clrChange>
              <a:clrFrom>
                <a:srgbClr val="FFFFFF"/>
              </a:clrFrom>
              <a:clrTo>
                <a:srgbClr val="FFFFFF">
                  <a:alpha val="0"/>
                </a:srgbClr>
              </a:clrTo>
            </a:clrChange>
            <a:lum bright="18000"/>
          </a:blip>
          <a:srcRect/>
          <a:stretch>
            <a:fillRect/>
          </a:stretch>
        </p:blipFill>
        <p:spPr bwMode="auto">
          <a:xfrm>
            <a:off x="7833320" y="5346454"/>
            <a:ext cx="1368152" cy="1275867"/>
          </a:xfrm>
          <a:prstGeom prst="rect">
            <a:avLst/>
          </a:prstGeom>
          <a:noFill/>
          <a:ln>
            <a:noFill/>
          </a:ln>
        </p:spPr>
      </p:pic>
      <p:pic>
        <p:nvPicPr>
          <p:cNvPr id="21" name="Picture 2"/>
          <p:cNvPicPr>
            <a:picLocks noChangeAspect="1" noChangeArrowheads="1"/>
          </p:cNvPicPr>
          <p:nvPr/>
        </p:nvPicPr>
        <p:blipFill>
          <a:blip r:embed="rId8" cstate="email">
            <a:lum contrast="30000"/>
          </a:blip>
          <a:srcRect/>
          <a:stretch>
            <a:fillRect/>
          </a:stretch>
        </p:blipFill>
        <p:spPr bwMode="auto">
          <a:xfrm>
            <a:off x="4736976" y="5229200"/>
            <a:ext cx="1217590" cy="504056"/>
          </a:xfrm>
          <a:prstGeom prst="rect">
            <a:avLst/>
          </a:prstGeom>
          <a:ln>
            <a:noFill/>
          </a:ln>
          <a:effectLst>
            <a:softEdge rad="112500"/>
          </a:effectLst>
        </p:spPr>
      </p:pic>
      <p:pic>
        <p:nvPicPr>
          <p:cNvPr id="22" name="Picture 47" descr="Co_"/>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4160912" y="5604831"/>
            <a:ext cx="797627" cy="1051188"/>
          </a:xfrm>
          <a:prstGeom prst="rect">
            <a:avLst/>
          </a:prstGeom>
          <a:noFill/>
          <a:ln w="9525">
            <a:noFill/>
            <a:miter lim="800000"/>
            <a:headEnd/>
            <a:tailEnd/>
          </a:ln>
        </p:spPr>
      </p:pic>
      <p:pic>
        <p:nvPicPr>
          <p:cNvPr id="24" name="그림 23" descr="Sample.JPG"/>
          <p:cNvPicPr>
            <a:picLocks noChangeAspect="1"/>
          </p:cNvPicPr>
          <p:nvPr/>
        </p:nvPicPr>
        <p:blipFill>
          <a:blip r:embed="rId10" cstate="email">
            <a:clrChange>
              <a:clrFrom>
                <a:srgbClr val="F6FFFD"/>
              </a:clrFrom>
              <a:clrTo>
                <a:srgbClr val="F6FFFD">
                  <a:alpha val="0"/>
                </a:srgbClr>
              </a:clrTo>
            </a:clrChange>
            <a:lum bright="10000" contrast="20000"/>
          </a:blip>
          <a:srcRect/>
          <a:stretch>
            <a:fillRect/>
          </a:stretch>
        </p:blipFill>
        <p:spPr>
          <a:xfrm>
            <a:off x="2864768" y="5157192"/>
            <a:ext cx="1663764" cy="535788"/>
          </a:xfrm>
          <a:prstGeom prst="rect">
            <a:avLst/>
          </a:prstGeom>
        </p:spPr>
      </p:pic>
      <p:pic>
        <p:nvPicPr>
          <p:cNvPr id="25" name="Picture 3" descr="C:\Users\DELL\Documents\Suppliers\Seoulind\Magna\Avtovaz Hub (July 2011)\Avtovaz Hub 수정도면 091411\HUb11.jpg"/>
          <p:cNvPicPr>
            <a:picLocks noChangeAspect="1" noChangeArrowheads="1"/>
          </p:cNvPicPr>
          <p:nvPr/>
        </p:nvPicPr>
        <p:blipFill>
          <a:blip r:embed="rId11" cstate="email"/>
          <a:srcRect/>
          <a:stretch>
            <a:fillRect/>
          </a:stretch>
        </p:blipFill>
        <p:spPr bwMode="auto">
          <a:xfrm>
            <a:off x="5385048" y="5733256"/>
            <a:ext cx="864096" cy="864096"/>
          </a:xfrm>
          <a:prstGeom prst="rect">
            <a:avLst/>
          </a:prstGeom>
          <a:noFill/>
        </p:spPr>
      </p:pic>
      <p:pic>
        <p:nvPicPr>
          <p:cNvPr id="1026" name="Picture 2"/>
          <p:cNvPicPr>
            <a:picLocks noChangeAspect="1" noChangeArrowheads="1"/>
          </p:cNvPicPr>
          <p:nvPr/>
        </p:nvPicPr>
        <p:blipFill>
          <a:blip r:embed="rId12" cstate="print">
            <a:lum bright="48000" contrast="48000"/>
          </a:blip>
          <a:srcRect/>
          <a:stretch>
            <a:fillRect/>
          </a:stretch>
        </p:blipFill>
        <p:spPr bwMode="auto">
          <a:xfrm rot="10800000">
            <a:off x="6105128" y="5229200"/>
            <a:ext cx="1778576" cy="440060"/>
          </a:xfrm>
          <a:prstGeom prst="rect">
            <a:avLst/>
          </a:prstGeom>
          <a:noFill/>
          <a:ln w="9525">
            <a:noFill/>
            <a:miter lim="800000"/>
            <a:headEnd/>
            <a:tailEnd/>
          </a:ln>
        </p:spPr>
      </p:pic>
    </p:spTree>
  </p:cSld>
  <p:clrMapOvr>
    <a:masterClrMapping/>
  </p:clrMapOvr>
  <p:transition>
    <p:fade/>
    <p:sndAc>
      <p:stSnd>
        <p:snd r:embed="rId3" name="DING.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4" descr="C:\Users\DELL\Documents\Suppliers\Seoulind\사진자료\품질관련\DSC06609.JPG"/>
          <p:cNvPicPr>
            <a:picLocks noChangeAspect="1" noChangeArrowheads="1"/>
          </p:cNvPicPr>
          <p:nvPr/>
        </p:nvPicPr>
        <p:blipFill>
          <a:blip r:embed="rId4" cstate="email"/>
          <a:srcRect/>
          <a:stretch>
            <a:fillRect/>
          </a:stretch>
        </p:blipFill>
        <p:spPr bwMode="auto">
          <a:xfrm>
            <a:off x="416496" y="3573016"/>
            <a:ext cx="3840428" cy="2880320"/>
          </a:xfrm>
          <a:prstGeom prst="rect">
            <a:avLst/>
          </a:prstGeom>
          <a:noFill/>
          <a:effectLst>
            <a:outerShdw blurRad="50800" dist="38100" dir="2700000" algn="tl" rotWithShape="0">
              <a:prstClr val="black">
                <a:alpha val="40000"/>
              </a:prstClr>
            </a:outerShdw>
          </a:effectLst>
        </p:spPr>
      </p:pic>
      <p:sp>
        <p:nvSpPr>
          <p:cNvPr id="52" name="Rectangle 6"/>
          <p:cNvSpPr>
            <a:spLocks noChangeArrowheads="1"/>
          </p:cNvSpPr>
          <p:nvPr/>
        </p:nvSpPr>
        <p:spPr bwMode="auto">
          <a:xfrm>
            <a:off x="344490" y="548680"/>
            <a:ext cx="2156039"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10-1.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측정 설비</a:t>
            </a: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 </a:t>
            </a: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GD&amp;T</a:t>
            </a:r>
            <a:endParaRPr lang="en-US" altLang="ko-KR" sz="1600" b="1" i="1" dirty="0">
              <a:effectLst>
                <a:outerShdw blurRad="38100" dist="38100" dir="2700000" algn="tl">
                  <a:srgbClr val="C0C0C0"/>
                </a:outerShdw>
              </a:effectLst>
              <a:latin typeface="Arial" pitchFamily="34" charset="0"/>
              <a:cs typeface="Arial" pitchFamily="34" charset="0"/>
            </a:endParaRPr>
          </a:p>
        </p:txBody>
      </p:sp>
      <p:pic>
        <p:nvPicPr>
          <p:cNvPr id="9217" name="Picture 1" descr="C:\Users\DELL\Documents\Suppliers\Seoulind\사진자료\품질관련\DSC06608.JPG"/>
          <p:cNvPicPr>
            <a:picLocks noChangeAspect="1" noChangeArrowheads="1"/>
          </p:cNvPicPr>
          <p:nvPr/>
        </p:nvPicPr>
        <p:blipFill>
          <a:blip r:embed="rId5" cstate="email">
            <a:lum bright="20000" contrast="10000"/>
          </a:blip>
          <a:srcRect/>
          <a:stretch>
            <a:fillRect/>
          </a:stretch>
        </p:blipFill>
        <p:spPr bwMode="auto">
          <a:xfrm>
            <a:off x="2648744" y="1124920"/>
            <a:ext cx="2112000" cy="1584000"/>
          </a:xfrm>
          <a:prstGeom prst="rect">
            <a:avLst/>
          </a:prstGeom>
          <a:noFill/>
          <a:effectLst>
            <a:outerShdw blurRad="50800" dist="38100" dir="2700000" algn="tl" rotWithShape="0">
              <a:prstClr val="black">
                <a:alpha val="40000"/>
              </a:prstClr>
            </a:outerShdw>
          </a:effectLst>
        </p:spPr>
      </p:pic>
      <p:pic>
        <p:nvPicPr>
          <p:cNvPr id="53" name="Picture 7" descr="C:\Users\DELL\Documents\Suppliers\Seoulind\사진자료\품질관련\DSC06606.JPG"/>
          <p:cNvPicPr>
            <a:picLocks noChangeAspect="1" noChangeArrowheads="1"/>
          </p:cNvPicPr>
          <p:nvPr/>
        </p:nvPicPr>
        <p:blipFill>
          <a:blip r:embed="rId6" cstate="email">
            <a:lum bright="20000" contrast="10000"/>
          </a:blip>
          <a:srcRect/>
          <a:stretch>
            <a:fillRect/>
          </a:stretch>
        </p:blipFill>
        <p:spPr bwMode="auto">
          <a:xfrm>
            <a:off x="416496" y="1124920"/>
            <a:ext cx="2112000" cy="1584000"/>
          </a:xfrm>
          <a:prstGeom prst="rect">
            <a:avLst/>
          </a:prstGeom>
          <a:noFill/>
          <a:effectLst>
            <a:outerShdw blurRad="50800" dist="38100" dir="2700000" algn="tl" rotWithShape="0">
              <a:prstClr val="black">
                <a:alpha val="40000"/>
              </a:prstClr>
            </a:outerShdw>
          </a:effectLst>
        </p:spPr>
      </p:pic>
      <p:pic>
        <p:nvPicPr>
          <p:cNvPr id="9219" name="Picture 3" descr="C:\Users\DELL\Documents\Suppliers\Seoulind\사진자료\품질관련\기어측정장면1.gif"/>
          <p:cNvPicPr>
            <a:picLocks noChangeAspect="1" noChangeArrowheads="1"/>
          </p:cNvPicPr>
          <p:nvPr/>
        </p:nvPicPr>
        <p:blipFill>
          <a:blip r:embed="rId7" cstate="email"/>
          <a:srcRect/>
          <a:stretch>
            <a:fillRect/>
          </a:stretch>
        </p:blipFill>
        <p:spPr bwMode="auto">
          <a:xfrm>
            <a:off x="4880992" y="1124920"/>
            <a:ext cx="2104564" cy="1584000"/>
          </a:xfrm>
          <a:prstGeom prst="rect">
            <a:avLst/>
          </a:prstGeom>
          <a:noFill/>
          <a:effectLst>
            <a:outerShdw blurRad="50800" dist="38100" dir="2700000" algn="tl" rotWithShape="0">
              <a:prstClr val="black">
                <a:alpha val="40000"/>
              </a:prstClr>
            </a:outerShdw>
          </a:effectLst>
        </p:spPr>
      </p:pic>
      <p:pic>
        <p:nvPicPr>
          <p:cNvPr id="7171" name="Picture 3" descr="C:\Users\DELL\Documents\Suppliers\Seoulind\사진자료\측정장비\형상측정기.jpg"/>
          <p:cNvPicPr>
            <a:picLocks noChangeAspect="1" noChangeArrowheads="1"/>
          </p:cNvPicPr>
          <p:nvPr/>
        </p:nvPicPr>
        <p:blipFill>
          <a:blip r:embed="rId8" cstate="email"/>
          <a:srcRect/>
          <a:stretch>
            <a:fillRect/>
          </a:stretch>
        </p:blipFill>
        <p:spPr bwMode="auto">
          <a:xfrm>
            <a:off x="4448945" y="4797152"/>
            <a:ext cx="2192544" cy="1656000"/>
          </a:xfrm>
          <a:prstGeom prst="rect">
            <a:avLst/>
          </a:prstGeom>
          <a:noFill/>
          <a:effectLst>
            <a:outerShdw blurRad="50800" dist="38100" dir="2700000" algn="tl" rotWithShape="0">
              <a:prstClr val="black">
                <a:alpha val="40000"/>
              </a:prstClr>
            </a:outerShdw>
          </a:effectLst>
        </p:spPr>
      </p:pic>
      <p:pic>
        <p:nvPicPr>
          <p:cNvPr id="7172" name="Picture 4" descr="C:\Users\DELL\Documents\Suppliers\Seoulind\사진자료\측정장비\조도측정기 1호기.jpg"/>
          <p:cNvPicPr>
            <a:picLocks noChangeAspect="1" noChangeArrowheads="1"/>
          </p:cNvPicPr>
          <p:nvPr/>
        </p:nvPicPr>
        <p:blipFill>
          <a:blip r:embed="rId9" cstate="email"/>
          <a:srcRect/>
          <a:stretch>
            <a:fillRect/>
          </a:stretch>
        </p:blipFill>
        <p:spPr bwMode="auto">
          <a:xfrm>
            <a:off x="4448944" y="2853120"/>
            <a:ext cx="2126304" cy="1656000"/>
          </a:xfrm>
          <a:prstGeom prst="rect">
            <a:avLst/>
          </a:prstGeom>
          <a:noFill/>
          <a:effectLst>
            <a:outerShdw blurRad="50800" dist="38100" dir="2700000" algn="tl" rotWithShape="0">
              <a:prstClr val="black">
                <a:alpha val="40000"/>
              </a:prstClr>
            </a:outerShdw>
          </a:effectLst>
        </p:spPr>
      </p:pic>
      <p:pic>
        <p:nvPicPr>
          <p:cNvPr id="7173" name="Picture 5" descr="C:\Users\DELL\Documents\Suppliers\Seoulind\사진자료\측정장비\진원도측정기.JPG"/>
          <p:cNvPicPr>
            <a:picLocks noChangeAspect="1" noChangeArrowheads="1"/>
          </p:cNvPicPr>
          <p:nvPr/>
        </p:nvPicPr>
        <p:blipFill>
          <a:blip r:embed="rId10" cstate="email"/>
          <a:srcRect/>
          <a:stretch>
            <a:fillRect/>
          </a:stretch>
        </p:blipFill>
        <p:spPr bwMode="auto">
          <a:xfrm>
            <a:off x="7185253" y="1124920"/>
            <a:ext cx="2236543" cy="1584000"/>
          </a:xfrm>
          <a:prstGeom prst="rect">
            <a:avLst/>
          </a:prstGeom>
          <a:noFill/>
          <a:effectLst>
            <a:outerShdw blurRad="50800" dist="38100" dir="2700000" algn="tl" rotWithShape="0">
              <a:prstClr val="black">
                <a:alpha val="40000"/>
              </a:prstClr>
            </a:outerShdw>
          </a:effectLst>
        </p:spPr>
      </p:pic>
      <p:pic>
        <p:nvPicPr>
          <p:cNvPr id="7175" name="Picture 7" descr="C:\Users\DELL\Documents\Suppliers\Seoulind\사진자료\측정장비\위상각측정기.jpg"/>
          <p:cNvPicPr>
            <a:picLocks noChangeAspect="1" noChangeArrowheads="1"/>
          </p:cNvPicPr>
          <p:nvPr/>
        </p:nvPicPr>
        <p:blipFill>
          <a:blip r:embed="rId11" cstate="email"/>
          <a:srcRect/>
          <a:stretch>
            <a:fillRect/>
          </a:stretch>
        </p:blipFill>
        <p:spPr bwMode="auto">
          <a:xfrm>
            <a:off x="6825208" y="3573016"/>
            <a:ext cx="2633358" cy="2899792"/>
          </a:xfrm>
          <a:prstGeom prst="rect">
            <a:avLst/>
          </a:prstGeom>
          <a:noFill/>
        </p:spPr>
      </p:pic>
      <p:sp>
        <p:nvSpPr>
          <p:cNvPr id="46" name="TextBox 45"/>
          <p:cNvSpPr txBox="1"/>
          <p:nvPr/>
        </p:nvSpPr>
        <p:spPr>
          <a:xfrm>
            <a:off x="416498" y="836715"/>
            <a:ext cx="1440000" cy="258052"/>
          </a:xfrm>
          <a:prstGeom prst="rect">
            <a:avLst/>
          </a:prstGeom>
          <a:noFill/>
        </p:spPr>
        <p:txBody>
          <a:bodyPr wrap="square" lIns="87915" tIns="43958" rIns="87915" bIns="43958" rtlCol="0">
            <a:spAutoFit/>
          </a:bodyPr>
          <a:lstStyle/>
          <a:p>
            <a:r>
              <a:rPr lang="en-US" altLang="ko-KR" sz="1100" b="1" i="1" dirty="0" smtClean="0">
                <a:latin typeface="Arial" pitchFamily="34" charset="0"/>
                <a:cs typeface="Arial" pitchFamily="34" charset="0"/>
              </a:rPr>
              <a:t>3</a:t>
            </a:r>
            <a:r>
              <a:rPr lang="ko-KR" altLang="en-US" sz="1100" b="1" i="1" dirty="0" smtClean="0">
                <a:latin typeface="Arial" pitchFamily="34" charset="0"/>
                <a:cs typeface="Arial" pitchFamily="34" charset="0"/>
              </a:rPr>
              <a:t>차원 측정기</a:t>
            </a:r>
            <a:r>
              <a:rPr lang="en-US" altLang="ko-KR" sz="1100" b="1" i="1" dirty="0" smtClean="0">
                <a:latin typeface="Arial" pitchFamily="34" charset="0"/>
                <a:cs typeface="Arial" pitchFamily="34" charset="0"/>
              </a:rPr>
              <a:t> </a:t>
            </a:r>
            <a:r>
              <a:rPr lang="en-US" altLang="ko-KR" sz="1100" b="1" i="1" dirty="0" smtClean="0">
                <a:latin typeface="Arial" pitchFamily="34" charset="0"/>
                <a:cs typeface="Arial" pitchFamily="34" charset="0"/>
              </a:rPr>
              <a:t>(X2)</a:t>
            </a:r>
            <a:endParaRPr lang="ko-KR" altLang="en-US" sz="1100" b="1" i="1" dirty="0">
              <a:latin typeface="Arial" pitchFamily="34" charset="0"/>
              <a:cs typeface="Arial" pitchFamily="34" charset="0"/>
            </a:endParaRPr>
          </a:p>
        </p:txBody>
      </p:sp>
      <p:sp>
        <p:nvSpPr>
          <p:cNvPr id="54" name="TextBox 53"/>
          <p:cNvSpPr txBox="1"/>
          <p:nvPr/>
        </p:nvSpPr>
        <p:spPr>
          <a:xfrm>
            <a:off x="2648745" y="836715"/>
            <a:ext cx="4248000" cy="258052"/>
          </a:xfrm>
          <a:prstGeom prst="rect">
            <a:avLst/>
          </a:prstGeom>
          <a:noFill/>
        </p:spPr>
        <p:txBody>
          <a:bodyPr wrap="square" lIns="87915" tIns="43958" rIns="87915" bIns="43958" rtlCol="0">
            <a:spAutoFit/>
          </a:bodyPr>
          <a:lstStyle/>
          <a:p>
            <a:pPr algn="ctr"/>
            <a:r>
              <a:rPr lang="ko-KR" altLang="en-US" sz="1100" b="1" i="1" dirty="0" smtClean="0">
                <a:latin typeface="Arial" pitchFamily="34" charset="0"/>
                <a:cs typeface="Arial" pitchFamily="34" charset="0"/>
              </a:rPr>
              <a:t>자동기어측정기</a:t>
            </a:r>
            <a:endParaRPr lang="ko-KR" altLang="en-US" sz="1100" b="1" i="1" dirty="0">
              <a:latin typeface="Arial" pitchFamily="34" charset="0"/>
              <a:cs typeface="Arial" pitchFamily="34" charset="0"/>
            </a:endParaRPr>
          </a:p>
        </p:txBody>
      </p:sp>
      <p:sp>
        <p:nvSpPr>
          <p:cNvPr id="55" name="TextBox 54"/>
          <p:cNvSpPr txBox="1"/>
          <p:nvPr/>
        </p:nvSpPr>
        <p:spPr>
          <a:xfrm>
            <a:off x="7185249" y="836715"/>
            <a:ext cx="1440000" cy="258052"/>
          </a:xfrm>
          <a:prstGeom prst="rect">
            <a:avLst/>
          </a:prstGeom>
          <a:noFill/>
        </p:spPr>
        <p:txBody>
          <a:bodyPr wrap="square" lIns="87915" tIns="43958" rIns="87915" bIns="43958" rtlCol="0">
            <a:spAutoFit/>
          </a:bodyPr>
          <a:lstStyle/>
          <a:p>
            <a:r>
              <a:rPr lang="ko-KR" altLang="en-US" sz="1100" b="1" i="1" dirty="0" smtClean="0">
                <a:latin typeface="Arial" pitchFamily="34" charset="0"/>
                <a:cs typeface="Arial" pitchFamily="34" charset="0"/>
              </a:rPr>
              <a:t>동심도 측정기</a:t>
            </a:r>
            <a:endParaRPr lang="ko-KR" altLang="en-US" sz="1100" b="1" i="1" dirty="0">
              <a:latin typeface="Arial" pitchFamily="34" charset="0"/>
              <a:cs typeface="Arial" pitchFamily="34" charset="0"/>
            </a:endParaRPr>
          </a:p>
        </p:txBody>
      </p:sp>
      <p:sp>
        <p:nvSpPr>
          <p:cNvPr id="56" name="TextBox 55"/>
          <p:cNvSpPr txBox="1"/>
          <p:nvPr/>
        </p:nvSpPr>
        <p:spPr>
          <a:xfrm>
            <a:off x="416496" y="3284986"/>
            <a:ext cx="3096344" cy="258052"/>
          </a:xfrm>
          <a:prstGeom prst="rect">
            <a:avLst/>
          </a:prstGeom>
          <a:noFill/>
        </p:spPr>
        <p:txBody>
          <a:bodyPr wrap="square" lIns="87915" tIns="43958" rIns="87915" bIns="43958" rtlCol="0">
            <a:spAutoFit/>
          </a:bodyPr>
          <a:lstStyle/>
          <a:p>
            <a:r>
              <a:rPr lang="ko-KR" altLang="en-US" sz="1100" b="1" i="1" dirty="0" err="1" smtClean="0">
                <a:latin typeface="Arial" pitchFamily="34" charset="0"/>
                <a:cs typeface="Arial" pitchFamily="34" charset="0"/>
              </a:rPr>
              <a:t>측정실</a:t>
            </a:r>
            <a:r>
              <a:rPr lang="ko-KR" altLang="en-US" sz="1100" b="1" i="1" dirty="0" smtClean="0">
                <a:latin typeface="Arial" pitchFamily="34" charset="0"/>
                <a:cs typeface="Arial" pitchFamily="34" charset="0"/>
              </a:rPr>
              <a:t> 전경</a:t>
            </a:r>
            <a:endParaRPr lang="ko-KR" altLang="en-US" sz="1100" b="1" i="1" dirty="0">
              <a:latin typeface="Arial" pitchFamily="34" charset="0"/>
              <a:cs typeface="Arial" pitchFamily="34" charset="0"/>
            </a:endParaRPr>
          </a:p>
        </p:txBody>
      </p:sp>
      <p:sp>
        <p:nvSpPr>
          <p:cNvPr id="57" name="TextBox 56"/>
          <p:cNvSpPr txBox="1"/>
          <p:nvPr/>
        </p:nvSpPr>
        <p:spPr>
          <a:xfrm>
            <a:off x="2864768" y="2924945"/>
            <a:ext cx="1584176" cy="258052"/>
          </a:xfrm>
          <a:prstGeom prst="rect">
            <a:avLst/>
          </a:prstGeom>
          <a:noFill/>
        </p:spPr>
        <p:txBody>
          <a:bodyPr wrap="square" lIns="87915" tIns="43958" rIns="87915" bIns="43958" rtlCol="0">
            <a:spAutoFit/>
          </a:bodyPr>
          <a:lstStyle/>
          <a:p>
            <a:pPr algn="r"/>
            <a:r>
              <a:rPr lang="ko-KR" altLang="en-US" sz="1100" b="1" i="1" dirty="0" smtClean="0">
                <a:latin typeface="Arial" pitchFamily="34" charset="0"/>
                <a:cs typeface="Arial" pitchFamily="34" charset="0"/>
              </a:rPr>
              <a:t>조도측정기</a:t>
            </a:r>
            <a:endParaRPr lang="ko-KR" altLang="en-US" sz="1100" b="1" i="1" dirty="0">
              <a:latin typeface="Arial" pitchFamily="34" charset="0"/>
              <a:cs typeface="Arial" pitchFamily="34" charset="0"/>
            </a:endParaRPr>
          </a:p>
        </p:txBody>
      </p:sp>
      <p:sp>
        <p:nvSpPr>
          <p:cNvPr id="58" name="TextBox 57"/>
          <p:cNvSpPr txBox="1"/>
          <p:nvPr/>
        </p:nvSpPr>
        <p:spPr>
          <a:xfrm>
            <a:off x="4376936" y="4509123"/>
            <a:ext cx="2088232" cy="258052"/>
          </a:xfrm>
          <a:prstGeom prst="rect">
            <a:avLst/>
          </a:prstGeom>
          <a:noFill/>
        </p:spPr>
        <p:txBody>
          <a:bodyPr wrap="square" lIns="87915" tIns="43958" rIns="87915" bIns="43958" rtlCol="0">
            <a:spAutoFit/>
          </a:bodyPr>
          <a:lstStyle/>
          <a:p>
            <a:r>
              <a:rPr lang="ko-KR" altLang="en-US" sz="1100" b="1" i="1" dirty="0" smtClean="0">
                <a:latin typeface="Arial" pitchFamily="34" charset="0"/>
                <a:cs typeface="Arial" pitchFamily="34" charset="0"/>
              </a:rPr>
              <a:t>윤곽도 측정기</a:t>
            </a:r>
            <a:endParaRPr lang="ko-KR" altLang="en-US" sz="1100" b="1" i="1" dirty="0">
              <a:latin typeface="Arial" pitchFamily="34" charset="0"/>
              <a:cs typeface="Arial" pitchFamily="34" charset="0"/>
            </a:endParaRPr>
          </a:p>
        </p:txBody>
      </p:sp>
      <p:sp>
        <p:nvSpPr>
          <p:cNvPr id="59" name="TextBox 58"/>
          <p:cNvSpPr txBox="1"/>
          <p:nvPr/>
        </p:nvSpPr>
        <p:spPr>
          <a:xfrm>
            <a:off x="6825210" y="3212979"/>
            <a:ext cx="2592288" cy="258052"/>
          </a:xfrm>
          <a:prstGeom prst="rect">
            <a:avLst/>
          </a:prstGeom>
          <a:noFill/>
        </p:spPr>
        <p:txBody>
          <a:bodyPr wrap="square" lIns="87915" tIns="43958" rIns="87915" bIns="43958" rtlCol="0">
            <a:spAutoFit/>
          </a:bodyPr>
          <a:lstStyle/>
          <a:p>
            <a:r>
              <a:rPr lang="ko-KR" altLang="en-US" sz="1100" b="1" i="1" dirty="0" err="1" smtClean="0">
                <a:latin typeface="Arial" pitchFamily="34" charset="0"/>
                <a:cs typeface="Arial" pitchFamily="34" charset="0"/>
              </a:rPr>
              <a:t>위상각</a:t>
            </a:r>
            <a:r>
              <a:rPr lang="ko-KR" altLang="en-US" sz="1100" b="1" i="1" dirty="0" smtClean="0">
                <a:latin typeface="Arial" pitchFamily="34" charset="0"/>
                <a:cs typeface="Arial" pitchFamily="34" charset="0"/>
              </a:rPr>
              <a:t> 측정기</a:t>
            </a:r>
            <a:endParaRPr lang="ko-KR" altLang="en-US" sz="1100" b="1" i="1" dirty="0">
              <a:latin typeface="Arial" pitchFamily="34" charset="0"/>
              <a:cs typeface="Arial" pitchFamily="34" charset="0"/>
            </a:endParaRPr>
          </a:p>
        </p:txBody>
      </p:sp>
      <p:sp>
        <p:nvSpPr>
          <p:cNvPr id="60" name="슬라이드 번호 개체 틀 59"/>
          <p:cNvSpPr>
            <a:spLocks noGrp="1"/>
          </p:cNvSpPr>
          <p:nvPr>
            <p:ph type="sldNum" sz="quarter" idx="12"/>
          </p:nvPr>
        </p:nvSpPr>
        <p:spPr/>
        <p:txBody>
          <a:bodyPr/>
          <a:lstStyle/>
          <a:p>
            <a:fld id="{7922E0EC-5B87-4162-B6E0-386ED6B1178A}" type="slidenum">
              <a:rPr lang="ko-KR" altLang="en-US" smtClean="0"/>
              <a:pPr/>
              <a:t>20</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3" descr="810-203_20073271842231"/>
          <p:cNvPicPr>
            <a:picLocks noChangeAspect="1" noChangeArrowheads="1"/>
          </p:cNvPicPr>
          <p:nvPr/>
        </p:nvPicPr>
        <p:blipFill>
          <a:blip r:embed="rId4" cstate="email"/>
          <a:srcRect l="23102" t="14676" r="20232" b="23246"/>
          <a:stretch>
            <a:fillRect/>
          </a:stretch>
        </p:blipFill>
        <p:spPr bwMode="auto">
          <a:xfrm>
            <a:off x="1928664" y="2843269"/>
            <a:ext cx="1584176" cy="1737859"/>
          </a:xfrm>
          <a:prstGeom prst="rect">
            <a:avLst/>
          </a:prstGeom>
          <a:noFill/>
          <a:effectLst/>
        </p:spPr>
      </p:pic>
      <p:pic>
        <p:nvPicPr>
          <p:cNvPr id="50" name="Picture 16" descr="비커스"/>
          <p:cNvPicPr>
            <a:picLocks noChangeAspect="1" noChangeArrowheads="1"/>
          </p:cNvPicPr>
          <p:nvPr/>
        </p:nvPicPr>
        <p:blipFill>
          <a:blip r:embed="rId5" cstate="email"/>
          <a:srcRect/>
          <a:stretch>
            <a:fillRect/>
          </a:stretch>
        </p:blipFill>
        <p:spPr bwMode="auto">
          <a:xfrm>
            <a:off x="3872882" y="2519476"/>
            <a:ext cx="1008112" cy="2016224"/>
          </a:xfrm>
          <a:prstGeom prst="rect">
            <a:avLst/>
          </a:prstGeom>
          <a:noFill/>
          <a:effectLst/>
        </p:spPr>
      </p:pic>
      <p:pic>
        <p:nvPicPr>
          <p:cNvPr id="7169" name="Picture 1" descr="C:\Users\DELL\Documents\Suppliers\Seoulind\사진자료\품질관련\청정도 테스트장비.gif"/>
          <p:cNvPicPr>
            <a:picLocks noChangeAspect="1" noChangeArrowheads="1"/>
          </p:cNvPicPr>
          <p:nvPr/>
        </p:nvPicPr>
        <p:blipFill>
          <a:blip r:embed="rId6" cstate="email">
            <a:lum bright="10000" contrast="10000"/>
          </a:blip>
          <a:srcRect b="34583"/>
          <a:stretch>
            <a:fillRect/>
          </a:stretch>
        </p:blipFill>
        <p:spPr bwMode="auto">
          <a:xfrm>
            <a:off x="3368826" y="907282"/>
            <a:ext cx="3446992" cy="1585615"/>
          </a:xfrm>
          <a:prstGeom prst="rect">
            <a:avLst/>
          </a:prstGeom>
          <a:noFill/>
          <a:effectLst>
            <a:outerShdw blurRad="50800" dist="38100" dir="2700000" algn="tl" rotWithShape="0">
              <a:prstClr val="black">
                <a:alpha val="40000"/>
              </a:prstClr>
            </a:outerShdw>
          </a:effectLst>
        </p:spPr>
      </p:pic>
      <p:sp>
        <p:nvSpPr>
          <p:cNvPr id="6" name="Rectangle 174"/>
          <p:cNvSpPr>
            <a:spLocks noChangeArrowheads="1"/>
          </p:cNvSpPr>
          <p:nvPr/>
        </p:nvSpPr>
        <p:spPr bwMode="auto">
          <a:xfrm>
            <a:off x="8877747" y="5302249"/>
            <a:ext cx="539750"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1</a:t>
            </a:r>
          </a:p>
        </p:txBody>
      </p:sp>
      <p:sp>
        <p:nvSpPr>
          <p:cNvPr id="7" name="Rectangle 172"/>
          <p:cNvSpPr>
            <a:spLocks noChangeArrowheads="1"/>
          </p:cNvSpPr>
          <p:nvPr/>
        </p:nvSpPr>
        <p:spPr bwMode="auto">
          <a:xfrm>
            <a:off x="5202685" y="5302249"/>
            <a:ext cx="3598863"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Rockwell hardness tester</a:t>
            </a:r>
          </a:p>
        </p:txBody>
      </p:sp>
      <p:sp>
        <p:nvSpPr>
          <p:cNvPr id="8" name="Rectangle 170"/>
          <p:cNvSpPr>
            <a:spLocks noChangeArrowheads="1"/>
          </p:cNvSpPr>
          <p:nvPr/>
        </p:nvSpPr>
        <p:spPr bwMode="auto">
          <a:xfrm>
            <a:off x="4164014" y="5302249"/>
            <a:ext cx="539750"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1</a:t>
            </a:r>
          </a:p>
        </p:txBody>
      </p:sp>
      <p:sp>
        <p:nvSpPr>
          <p:cNvPr id="9" name="Rectangle 168"/>
          <p:cNvSpPr>
            <a:spLocks noChangeArrowheads="1"/>
          </p:cNvSpPr>
          <p:nvPr/>
        </p:nvSpPr>
        <p:spPr bwMode="auto">
          <a:xfrm>
            <a:off x="488952" y="5302249"/>
            <a:ext cx="3598863"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smtClean="0">
                <a:solidFill>
                  <a:schemeClr val="bg1"/>
                </a:solidFill>
                <a:latin typeface="Arial" pitchFamily="34" charset="0"/>
                <a:cs typeface="Arial" pitchFamily="34" charset="0"/>
              </a:rPr>
              <a:t>Contour Measuring M/C (</a:t>
            </a:r>
            <a:r>
              <a:rPr lang="en-US" altLang="ko-KR" sz="1100" b="1" i="1" dirty="0">
                <a:solidFill>
                  <a:schemeClr val="bg1"/>
                </a:solidFill>
                <a:latin typeface="Arial" pitchFamily="34" charset="0"/>
                <a:cs typeface="Arial" pitchFamily="34" charset="0"/>
              </a:rPr>
              <a:t>surface finish tester)</a:t>
            </a:r>
          </a:p>
        </p:txBody>
      </p:sp>
      <p:sp>
        <p:nvSpPr>
          <p:cNvPr id="10" name="Rectangle 166"/>
          <p:cNvSpPr>
            <a:spLocks noChangeArrowheads="1"/>
          </p:cNvSpPr>
          <p:nvPr/>
        </p:nvSpPr>
        <p:spPr bwMode="auto">
          <a:xfrm>
            <a:off x="8877747" y="4975225"/>
            <a:ext cx="539750"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2</a:t>
            </a:r>
          </a:p>
        </p:txBody>
      </p:sp>
      <p:sp>
        <p:nvSpPr>
          <p:cNvPr id="11" name="Rectangle 164"/>
          <p:cNvSpPr>
            <a:spLocks noChangeArrowheads="1"/>
          </p:cNvSpPr>
          <p:nvPr/>
        </p:nvSpPr>
        <p:spPr bwMode="auto">
          <a:xfrm>
            <a:off x="5202685" y="4975225"/>
            <a:ext cx="3598863"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CMM </a:t>
            </a:r>
          </a:p>
        </p:txBody>
      </p:sp>
      <p:sp>
        <p:nvSpPr>
          <p:cNvPr id="12" name="Rectangle 162"/>
          <p:cNvSpPr>
            <a:spLocks noChangeArrowheads="1"/>
          </p:cNvSpPr>
          <p:nvPr/>
        </p:nvSpPr>
        <p:spPr bwMode="auto">
          <a:xfrm>
            <a:off x="4164014" y="4975225"/>
            <a:ext cx="539750"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1/1</a:t>
            </a:r>
          </a:p>
        </p:txBody>
      </p:sp>
      <p:sp>
        <p:nvSpPr>
          <p:cNvPr id="13" name="Rectangle 160"/>
          <p:cNvSpPr>
            <a:spLocks noChangeArrowheads="1"/>
          </p:cNvSpPr>
          <p:nvPr/>
        </p:nvSpPr>
        <p:spPr bwMode="auto">
          <a:xfrm>
            <a:off x="488952" y="4975225"/>
            <a:ext cx="3598863"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CNC </a:t>
            </a:r>
            <a:r>
              <a:rPr lang="ko-KR" altLang="en-US" sz="1100" b="1" i="1" dirty="0" smtClean="0">
                <a:solidFill>
                  <a:schemeClr val="bg1"/>
                </a:solidFill>
                <a:latin typeface="Arial" pitchFamily="34" charset="0"/>
                <a:cs typeface="Arial" pitchFamily="34" charset="0"/>
              </a:rPr>
              <a:t> </a:t>
            </a:r>
            <a:r>
              <a:rPr lang="en-US" altLang="ko-KR" sz="1100" b="1" i="1" dirty="0" smtClean="0">
                <a:solidFill>
                  <a:schemeClr val="bg1"/>
                </a:solidFill>
                <a:latin typeface="Arial" pitchFamily="34" charset="0"/>
                <a:cs typeface="Arial" pitchFamily="34" charset="0"/>
              </a:rPr>
              <a:t>gear measuring M/C / manu</a:t>
            </a:r>
            <a:r>
              <a:rPr lang="en-US" altLang="ko-KR" sz="1100" b="1" i="1" dirty="0" smtClean="0">
                <a:solidFill>
                  <a:schemeClr val="bg1"/>
                </a:solidFill>
                <a:latin typeface="Arial" pitchFamily="34" charset="0"/>
                <a:cs typeface="Arial" pitchFamily="34" charset="0"/>
              </a:rPr>
              <a:t>al type</a:t>
            </a:r>
            <a:endParaRPr lang="en-US" altLang="ko-KR" sz="1100" b="1" i="1" dirty="0">
              <a:solidFill>
                <a:schemeClr val="bg1"/>
              </a:solidFill>
              <a:latin typeface="Arial" pitchFamily="34" charset="0"/>
              <a:cs typeface="Arial" pitchFamily="34" charset="0"/>
            </a:endParaRPr>
          </a:p>
        </p:txBody>
      </p:sp>
      <p:sp>
        <p:nvSpPr>
          <p:cNvPr id="14" name="Rectangle 141"/>
          <p:cNvSpPr>
            <a:spLocks noChangeArrowheads="1"/>
          </p:cNvSpPr>
          <p:nvPr/>
        </p:nvSpPr>
        <p:spPr bwMode="auto">
          <a:xfrm>
            <a:off x="8877747" y="5978526"/>
            <a:ext cx="539750"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1</a:t>
            </a:r>
          </a:p>
        </p:txBody>
      </p:sp>
      <p:sp>
        <p:nvSpPr>
          <p:cNvPr id="15" name="Rectangle 140"/>
          <p:cNvSpPr>
            <a:spLocks noChangeArrowheads="1"/>
          </p:cNvSpPr>
          <p:nvPr/>
        </p:nvSpPr>
        <p:spPr bwMode="auto">
          <a:xfrm>
            <a:off x="5202685" y="5978526"/>
            <a:ext cx="3598863"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smtClean="0">
                <a:solidFill>
                  <a:schemeClr val="bg1"/>
                </a:solidFill>
                <a:latin typeface="Arial" pitchFamily="34" charset="0"/>
                <a:cs typeface="Arial" pitchFamily="34" charset="0"/>
              </a:rPr>
              <a:t>Circularity Inspection M/C</a:t>
            </a:r>
            <a:endParaRPr lang="en-US" altLang="ko-KR" sz="1100" b="1" i="1" dirty="0">
              <a:solidFill>
                <a:schemeClr val="bg1"/>
              </a:solidFill>
              <a:latin typeface="Arial" pitchFamily="34" charset="0"/>
              <a:cs typeface="Arial" pitchFamily="34" charset="0"/>
            </a:endParaRPr>
          </a:p>
        </p:txBody>
      </p:sp>
      <p:sp>
        <p:nvSpPr>
          <p:cNvPr id="16" name="Rectangle 139"/>
          <p:cNvSpPr>
            <a:spLocks noChangeArrowheads="1"/>
          </p:cNvSpPr>
          <p:nvPr/>
        </p:nvSpPr>
        <p:spPr bwMode="auto">
          <a:xfrm>
            <a:off x="4164014" y="5978526"/>
            <a:ext cx="539750"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1</a:t>
            </a:r>
          </a:p>
        </p:txBody>
      </p:sp>
      <p:sp>
        <p:nvSpPr>
          <p:cNvPr id="17" name="Rectangle 138"/>
          <p:cNvSpPr>
            <a:spLocks noChangeArrowheads="1"/>
          </p:cNvSpPr>
          <p:nvPr/>
        </p:nvSpPr>
        <p:spPr bwMode="auto">
          <a:xfrm>
            <a:off x="488952" y="5978526"/>
            <a:ext cx="3598863"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Magnetic particle detector</a:t>
            </a:r>
          </a:p>
        </p:txBody>
      </p:sp>
      <p:sp>
        <p:nvSpPr>
          <p:cNvPr id="18" name="Rectangle 137"/>
          <p:cNvSpPr>
            <a:spLocks noChangeArrowheads="1"/>
          </p:cNvSpPr>
          <p:nvPr/>
        </p:nvSpPr>
        <p:spPr bwMode="auto">
          <a:xfrm>
            <a:off x="8877747" y="5646739"/>
            <a:ext cx="539750" cy="274637"/>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smtClean="0">
                <a:solidFill>
                  <a:schemeClr val="bg1"/>
                </a:solidFill>
                <a:latin typeface="Arial" pitchFamily="34" charset="0"/>
                <a:cs typeface="Arial" pitchFamily="34" charset="0"/>
              </a:rPr>
              <a:t>3</a:t>
            </a:r>
            <a:endParaRPr lang="en-US" altLang="ko-KR" sz="1100" b="1" i="1" dirty="0">
              <a:solidFill>
                <a:schemeClr val="bg1"/>
              </a:solidFill>
              <a:latin typeface="Arial" pitchFamily="34" charset="0"/>
              <a:cs typeface="Arial" pitchFamily="34" charset="0"/>
            </a:endParaRPr>
          </a:p>
        </p:txBody>
      </p:sp>
      <p:sp>
        <p:nvSpPr>
          <p:cNvPr id="19" name="Rectangle 136"/>
          <p:cNvSpPr>
            <a:spLocks noChangeArrowheads="1"/>
          </p:cNvSpPr>
          <p:nvPr/>
        </p:nvSpPr>
        <p:spPr bwMode="auto">
          <a:xfrm>
            <a:off x="5202685" y="5646739"/>
            <a:ext cx="3598863" cy="274637"/>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Roughness tester </a:t>
            </a:r>
          </a:p>
        </p:txBody>
      </p:sp>
      <p:sp>
        <p:nvSpPr>
          <p:cNvPr id="20" name="Rectangle 135"/>
          <p:cNvSpPr>
            <a:spLocks noChangeArrowheads="1"/>
          </p:cNvSpPr>
          <p:nvPr/>
        </p:nvSpPr>
        <p:spPr bwMode="auto">
          <a:xfrm>
            <a:off x="4164014" y="5646739"/>
            <a:ext cx="539750" cy="274637"/>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smtClean="0">
                <a:solidFill>
                  <a:schemeClr val="bg1"/>
                </a:solidFill>
                <a:latin typeface="Arial" pitchFamily="34" charset="0"/>
                <a:cs typeface="Arial" pitchFamily="34" charset="0"/>
              </a:rPr>
              <a:t>2</a:t>
            </a:r>
            <a:endParaRPr lang="en-US" altLang="ko-KR" sz="1100" b="1" i="1" dirty="0">
              <a:solidFill>
                <a:schemeClr val="bg1"/>
              </a:solidFill>
              <a:latin typeface="Arial" pitchFamily="34" charset="0"/>
              <a:cs typeface="Arial" pitchFamily="34" charset="0"/>
            </a:endParaRPr>
          </a:p>
        </p:txBody>
      </p:sp>
      <p:sp>
        <p:nvSpPr>
          <p:cNvPr id="21" name="Rectangle 134"/>
          <p:cNvSpPr>
            <a:spLocks noChangeArrowheads="1"/>
          </p:cNvSpPr>
          <p:nvPr/>
        </p:nvSpPr>
        <p:spPr bwMode="auto">
          <a:xfrm>
            <a:off x="488952" y="5646739"/>
            <a:ext cx="3598863" cy="274637"/>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Projection projector</a:t>
            </a:r>
          </a:p>
        </p:txBody>
      </p:sp>
      <p:sp>
        <p:nvSpPr>
          <p:cNvPr id="22" name="Rectangle 133"/>
          <p:cNvSpPr>
            <a:spLocks noChangeArrowheads="1"/>
          </p:cNvSpPr>
          <p:nvPr/>
        </p:nvSpPr>
        <p:spPr bwMode="auto">
          <a:xfrm>
            <a:off x="8877747" y="4652964"/>
            <a:ext cx="539750" cy="274637"/>
          </a:xfrm>
          <a:prstGeom prst="rect">
            <a:avLst/>
          </a:prstGeom>
          <a:solidFill>
            <a:schemeClr val="tx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Q’ty</a:t>
            </a:r>
          </a:p>
        </p:txBody>
      </p:sp>
      <p:sp>
        <p:nvSpPr>
          <p:cNvPr id="23" name="Rectangle 132"/>
          <p:cNvSpPr>
            <a:spLocks noChangeArrowheads="1"/>
          </p:cNvSpPr>
          <p:nvPr/>
        </p:nvSpPr>
        <p:spPr bwMode="auto">
          <a:xfrm>
            <a:off x="5202685" y="4652964"/>
            <a:ext cx="3598863" cy="274637"/>
          </a:xfrm>
          <a:prstGeom prst="rect">
            <a:avLst/>
          </a:prstGeom>
          <a:solidFill>
            <a:schemeClr val="tx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Inspection equipment</a:t>
            </a:r>
          </a:p>
        </p:txBody>
      </p:sp>
      <p:sp>
        <p:nvSpPr>
          <p:cNvPr id="24" name="Rectangle 131"/>
          <p:cNvSpPr>
            <a:spLocks noChangeArrowheads="1"/>
          </p:cNvSpPr>
          <p:nvPr/>
        </p:nvSpPr>
        <p:spPr bwMode="auto">
          <a:xfrm>
            <a:off x="4164014" y="4652964"/>
            <a:ext cx="539750" cy="274637"/>
          </a:xfrm>
          <a:prstGeom prst="rect">
            <a:avLst/>
          </a:prstGeom>
          <a:solidFill>
            <a:schemeClr val="tx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Q’ty</a:t>
            </a:r>
          </a:p>
        </p:txBody>
      </p:sp>
      <p:sp>
        <p:nvSpPr>
          <p:cNvPr id="25" name="Rectangle 130"/>
          <p:cNvSpPr>
            <a:spLocks noChangeArrowheads="1"/>
          </p:cNvSpPr>
          <p:nvPr/>
        </p:nvSpPr>
        <p:spPr bwMode="auto">
          <a:xfrm>
            <a:off x="488952" y="4652964"/>
            <a:ext cx="3598863" cy="274637"/>
          </a:xfrm>
          <a:prstGeom prst="rect">
            <a:avLst/>
          </a:prstGeom>
          <a:solidFill>
            <a:schemeClr val="tx1"/>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smtClean="0">
                <a:solidFill>
                  <a:schemeClr val="bg1"/>
                </a:solidFill>
                <a:latin typeface="Arial" pitchFamily="34" charset="0"/>
                <a:cs typeface="Arial" pitchFamily="34" charset="0"/>
              </a:rPr>
              <a:t>Inspection equipment</a:t>
            </a:r>
            <a:endParaRPr lang="en-US" altLang="ko-KR" sz="1100" b="1" i="1" dirty="0">
              <a:solidFill>
                <a:schemeClr val="bg1"/>
              </a:solidFill>
              <a:latin typeface="Arial" pitchFamily="34" charset="0"/>
              <a:cs typeface="Arial" pitchFamily="34" charset="0"/>
            </a:endParaRPr>
          </a:p>
        </p:txBody>
      </p:sp>
      <p:sp>
        <p:nvSpPr>
          <p:cNvPr id="26" name="Rectangle 141"/>
          <p:cNvSpPr>
            <a:spLocks noChangeArrowheads="1"/>
          </p:cNvSpPr>
          <p:nvPr/>
        </p:nvSpPr>
        <p:spPr bwMode="auto">
          <a:xfrm>
            <a:off x="8875465" y="6309321"/>
            <a:ext cx="539750"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1</a:t>
            </a:r>
          </a:p>
        </p:txBody>
      </p:sp>
      <p:sp>
        <p:nvSpPr>
          <p:cNvPr id="27" name="Rectangle 140"/>
          <p:cNvSpPr>
            <a:spLocks noChangeArrowheads="1"/>
          </p:cNvSpPr>
          <p:nvPr/>
        </p:nvSpPr>
        <p:spPr bwMode="auto">
          <a:xfrm>
            <a:off x="5200402" y="6309321"/>
            <a:ext cx="3598863"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smtClean="0">
                <a:solidFill>
                  <a:schemeClr val="bg1"/>
                </a:solidFill>
                <a:latin typeface="Arial" pitchFamily="34" charset="0"/>
                <a:cs typeface="Arial" pitchFamily="34" charset="0"/>
              </a:rPr>
              <a:t>Universal tester</a:t>
            </a:r>
            <a:endParaRPr lang="en-US" altLang="ko-KR" sz="1100" b="1" i="1" dirty="0">
              <a:solidFill>
                <a:schemeClr val="bg1"/>
              </a:solidFill>
              <a:latin typeface="Arial" pitchFamily="34" charset="0"/>
              <a:cs typeface="Arial" pitchFamily="34" charset="0"/>
            </a:endParaRPr>
          </a:p>
        </p:txBody>
      </p:sp>
      <p:sp>
        <p:nvSpPr>
          <p:cNvPr id="28" name="Rectangle 139"/>
          <p:cNvSpPr>
            <a:spLocks noChangeArrowheads="1"/>
          </p:cNvSpPr>
          <p:nvPr/>
        </p:nvSpPr>
        <p:spPr bwMode="auto">
          <a:xfrm>
            <a:off x="4160914" y="6309321"/>
            <a:ext cx="539750"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a:solidFill>
                  <a:schemeClr val="bg1"/>
                </a:solidFill>
                <a:latin typeface="Arial" pitchFamily="34" charset="0"/>
                <a:cs typeface="Arial" pitchFamily="34" charset="0"/>
              </a:rPr>
              <a:t>1</a:t>
            </a:r>
          </a:p>
        </p:txBody>
      </p:sp>
      <p:sp>
        <p:nvSpPr>
          <p:cNvPr id="29" name="Rectangle 138"/>
          <p:cNvSpPr>
            <a:spLocks noChangeArrowheads="1"/>
          </p:cNvSpPr>
          <p:nvPr/>
        </p:nvSpPr>
        <p:spPr bwMode="auto">
          <a:xfrm>
            <a:off x="486668" y="6309321"/>
            <a:ext cx="3598863" cy="274639"/>
          </a:xfrm>
          <a:prstGeom prst="rect">
            <a:avLst/>
          </a:prstGeom>
          <a:solidFill>
            <a:schemeClr val="tx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lIns="17307" tIns="10384" rIns="17307" bIns="10384"/>
          <a:lstStyle/>
          <a:p>
            <a:pPr algn="ctr">
              <a:spcBef>
                <a:spcPct val="20000"/>
              </a:spcBef>
              <a:buClr>
                <a:schemeClr val="accent1"/>
              </a:buClr>
              <a:buSzPct val="70000"/>
              <a:buFont typeface="Wingdings" pitchFamily="2" charset="2"/>
              <a:buNone/>
            </a:pPr>
            <a:r>
              <a:rPr lang="en-US" altLang="ko-KR" sz="1100" b="1" i="1" dirty="0" smtClean="0">
                <a:solidFill>
                  <a:schemeClr val="bg1"/>
                </a:solidFill>
                <a:latin typeface="Arial" pitchFamily="34" charset="0"/>
                <a:cs typeface="Arial" pitchFamily="34" charset="0"/>
              </a:rPr>
              <a:t>Micro Vickers tester</a:t>
            </a:r>
            <a:endParaRPr lang="en-US" altLang="ko-KR" sz="1100" b="1" i="1" dirty="0">
              <a:solidFill>
                <a:schemeClr val="bg1"/>
              </a:solidFill>
              <a:latin typeface="Arial" pitchFamily="34" charset="0"/>
              <a:cs typeface="Arial" pitchFamily="34" charset="0"/>
            </a:endParaRPr>
          </a:p>
        </p:txBody>
      </p:sp>
      <p:sp>
        <p:nvSpPr>
          <p:cNvPr id="30" name="Rectangle 6"/>
          <p:cNvSpPr>
            <a:spLocks noChangeArrowheads="1"/>
          </p:cNvSpPr>
          <p:nvPr/>
        </p:nvSpPr>
        <p:spPr bwMode="auto">
          <a:xfrm>
            <a:off x="344490" y="548680"/>
            <a:ext cx="3382336"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10-2.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측정 설비</a:t>
            </a: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 </a:t>
            </a: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Metallurgical, Etc. </a:t>
            </a:r>
            <a:endParaRPr lang="en-US" altLang="ko-KR" sz="1600" b="1" i="1" dirty="0">
              <a:effectLst>
                <a:outerShdw blurRad="38100" dist="38100" dir="2700000" algn="tl">
                  <a:srgbClr val="C0C0C0"/>
                </a:outerShdw>
              </a:effectLst>
              <a:latin typeface="Arial" pitchFamily="34" charset="0"/>
              <a:cs typeface="Arial" pitchFamily="34" charset="0"/>
            </a:endParaRPr>
          </a:p>
        </p:txBody>
      </p:sp>
      <p:pic>
        <p:nvPicPr>
          <p:cNvPr id="8194" name="Picture 2" descr="C:\Users\DELL\Documents\Suppliers\Seoulind\사진자료\측정장비\마이크로 비커스.JPG"/>
          <p:cNvPicPr>
            <a:picLocks noChangeAspect="1" noChangeArrowheads="1"/>
          </p:cNvPicPr>
          <p:nvPr/>
        </p:nvPicPr>
        <p:blipFill>
          <a:blip r:embed="rId7" cstate="email"/>
          <a:srcRect/>
          <a:stretch>
            <a:fillRect/>
          </a:stretch>
        </p:blipFill>
        <p:spPr bwMode="auto">
          <a:xfrm>
            <a:off x="488505" y="908720"/>
            <a:ext cx="2291744" cy="1584000"/>
          </a:xfrm>
          <a:prstGeom prst="rect">
            <a:avLst/>
          </a:prstGeom>
          <a:noFill/>
          <a:effectLst>
            <a:outerShdw blurRad="50800" dist="38100" dir="2700000" algn="tl" rotWithShape="0">
              <a:prstClr val="black">
                <a:alpha val="40000"/>
              </a:prstClr>
            </a:outerShdw>
          </a:effectLst>
        </p:spPr>
      </p:pic>
      <p:pic>
        <p:nvPicPr>
          <p:cNvPr id="8195" name="Picture 3" descr="C:\Users\DELL\Documents\Suppliers\Seoulind\사진자료\측정장비\폴리싱.JPG"/>
          <p:cNvPicPr>
            <a:picLocks noChangeAspect="1" noChangeArrowheads="1"/>
          </p:cNvPicPr>
          <p:nvPr/>
        </p:nvPicPr>
        <p:blipFill>
          <a:blip r:embed="rId8" cstate="email"/>
          <a:srcRect/>
          <a:stretch>
            <a:fillRect/>
          </a:stretch>
        </p:blipFill>
        <p:spPr bwMode="auto">
          <a:xfrm>
            <a:off x="7307567" y="908720"/>
            <a:ext cx="2109931" cy="1584000"/>
          </a:xfrm>
          <a:prstGeom prst="rect">
            <a:avLst/>
          </a:prstGeom>
          <a:noFill/>
          <a:effectLst>
            <a:outerShdw blurRad="50800" dist="38100" dir="2700000" algn="tl" rotWithShape="0">
              <a:prstClr val="black">
                <a:alpha val="40000"/>
              </a:prstClr>
            </a:outerShdw>
          </a:effectLst>
        </p:spPr>
      </p:pic>
      <p:pic>
        <p:nvPicPr>
          <p:cNvPr id="8197" name="Picture 5" descr="C:\Users\DELL\Documents\Suppliers\Seoulind\사진자료\측정장비\로크웰경도기2.jpg"/>
          <p:cNvPicPr>
            <a:picLocks noChangeAspect="1" noChangeArrowheads="1"/>
          </p:cNvPicPr>
          <p:nvPr/>
        </p:nvPicPr>
        <p:blipFill>
          <a:blip r:embed="rId9" cstate="email"/>
          <a:srcRect/>
          <a:stretch>
            <a:fillRect/>
          </a:stretch>
        </p:blipFill>
        <p:spPr bwMode="auto">
          <a:xfrm>
            <a:off x="488506" y="2636913"/>
            <a:ext cx="1001616" cy="1904132"/>
          </a:xfrm>
          <a:prstGeom prst="rect">
            <a:avLst/>
          </a:prstGeom>
          <a:noFill/>
          <a:effectLst>
            <a:outerShdw blurRad="50800" dist="38100" dir="2700000" algn="tl" rotWithShape="0">
              <a:prstClr val="black">
                <a:alpha val="40000"/>
              </a:prstClr>
            </a:outerShdw>
          </a:effectLst>
        </p:spPr>
      </p:pic>
      <p:pic>
        <p:nvPicPr>
          <p:cNvPr id="8198" name="Picture 6" descr="C:\Users\DELL\Documents\Suppliers\Seoulind\사진자료\측정장비\측정실.jpg"/>
          <p:cNvPicPr>
            <a:picLocks noChangeAspect="1" noChangeArrowheads="1"/>
          </p:cNvPicPr>
          <p:nvPr/>
        </p:nvPicPr>
        <p:blipFill>
          <a:blip r:embed="rId10" cstate="email"/>
          <a:srcRect/>
          <a:stretch>
            <a:fillRect/>
          </a:stretch>
        </p:blipFill>
        <p:spPr bwMode="auto">
          <a:xfrm>
            <a:off x="5601074" y="2596160"/>
            <a:ext cx="3816424" cy="1984969"/>
          </a:xfrm>
          <a:prstGeom prst="rect">
            <a:avLst/>
          </a:prstGeom>
          <a:noFill/>
          <a:effectLst>
            <a:outerShdw blurRad="50800" dist="38100" dir="2700000" algn="tl" rotWithShape="0">
              <a:prstClr val="black">
                <a:alpha val="40000"/>
              </a:prstClr>
            </a:outerShdw>
          </a:effectLst>
        </p:spPr>
      </p:pic>
      <p:sp>
        <p:nvSpPr>
          <p:cNvPr id="36" name="TextBox 35"/>
          <p:cNvSpPr txBox="1"/>
          <p:nvPr/>
        </p:nvSpPr>
        <p:spPr>
          <a:xfrm>
            <a:off x="416498" y="836715"/>
            <a:ext cx="1656182" cy="258052"/>
          </a:xfrm>
          <a:prstGeom prst="rect">
            <a:avLst/>
          </a:prstGeom>
          <a:noFill/>
        </p:spPr>
        <p:txBody>
          <a:bodyPr wrap="square" lIns="87915" tIns="43958" rIns="87915" bIns="43958" rtlCol="0">
            <a:spAutoFit/>
          </a:bodyPr>
          <a:lstStyle/>
          <a:p>
            <a:r>
              <a:rPr lang="ko-KR" altLang="en-US" sz="1100" b="1" i="1" smtClean="0">
                <a:latin typeface="Arial" pitchFamily="34" charset="0"/>
                <a:cs typeface="Arial" pitchFamily="34" charset="0"/>
              </a:rPr>
              <a:t>마이크로 </a:t>
            </a:r>
            <a:r>
              <a:rPr lang="ko-KR" altLang="en-US" sz="1100" b="1" i="1" dirty="0" err="1" smtClean="0">
                <a:latin typeface="Arial" pitchFamily="34" charset="0"/>
                <a:cs typeface="Arial" pitchFamily="34" charset="0"/>
              </a:rPr>
              <a:t>비커스</a:t>
            </a:r>
            <a:r>
              <a:rPr lang="ko-KR" altLang="en-US" sz="1100" b="1" i="1" dirty="0" smtClean="0">
                <a:latin typeface="Arial" pitchFamily="34" charset="0"/>
                <a:cs typeface="Arial" pitchFamily="34" charset="0"/>
              </a:rPr>
              <a:t> 측정기</a:t>
            </a:r>
            <a:endParaRPr lang="ko-KR" altLang="en-US" sz="1100" b="1" i="1" dirty="0">
              <a:latin typeface="Arial" pitchFamily="34" charset="0"/>
              <a:cs typeface="Arial" pitchFamily="34" charset="0"/>
            </a:endParaRPr>
          </a:p>
        </p:txBody>
      </p:sp>
      <p:sp>
        <p:nvSpPr>
          <p:cNvPr id="37" name="TextBox 36"/>
          <p:cNvSpPr txBox="1"/>
          <p:nvPr/>
        </p:nvSpPr>
        <p:spPr>
          <a:xfrm>
            <a:off x="5385210" y="908722"/>
            <a:ext cx="1440000" cy="258052"/>
          </a:xfrm>
          <a:prstGeom prst="rect">
            <a:avLst/>
          </a:prstGeom>
          <a:noFill/>
        </p:spPr>
        <p:txBody>
          <a:bodyPr wrap="square" lIns="87915" tIns="43958" rIns="87915" bIns="43958" rtlCol="0">
            <a:spAutoFit/>
          </a:bodyPr>
          <a:lstStyle/>
          <a:p>
            <a:pPr algn="r"/>
            <a:r>
              <a:rPr lang="ko-KR" altLang="en-US" sz="1100" b="1" i="1" dirty="0" smtClean="0">
                <a:latin typeface="Arial" pitchFamily="34" charset="0"/>
                <a:cs typeface="Arial" pitchFamily="34" charset="0"/>
              </a:rPr>
              <a:t>청정도 측정기</a:t>
            </a:r>
            <a:endParaRPr lang="ko-KR" altLang="en-US" sz="1100" b="1" i="1" dirty="0">
              <a:latin typeface="Arial" pitchFamily="34" charset="0"/>
              <a:cs typeface="Arial" pitchFamily="34" charset="0"/>
            </a:endParaRPr>
          </a:p>
        </p:txBody>
      </p:sp>
      <p:sp>
        <p:nvSpPr>
          <p:cNvPr id="38" name="TextBox 37"/>
          <p:cNvSpPr txBox="1"/>
          <p:nvPr/>
        </p:nvSpPr>
        <p:spPr>
          <a:xfrm>
            <a:off x="7329426" y="908722"/>
            <a:ext cx="1440000" cy="258052"/>
          </a:xfrm>
          <a:prstGeom prst="rect">
            <a:avLst/>
          </a:prstGeom>
          <a:noFill/>
        </p:spPr>
        <p:txBody>
          <a:bodyPr wrap="square" lIns="87915" tIns="43958" rIns="87915" bIns="43958" rtlCol="0">
            <a:spAutoFit/>
          </a:bodyPr>
          <a:lstStyle/>
          <a:p>
            <a:r>
              <a:rPr lang="ko-KR" altLang="en-US" sz="1100" b="1" i="1" dirty="0" err="1" smtClean="0">
                <a:latin typeface="Arial" pitchFamily="34" charset="0"/>
                <a:cs typeface="Arial" pitchFamily="34" charset="0"/>
              </a:rPr>
              <a:t>폴리싱기</a:t>
            </a:r>
            <a:endParaRPr lang="ko-KR" altLang="en-US" sz="1100" b="1" i="1" dirty="0">
              <a:latin typeface="Arial" pitchFamily="34" charset="0"/>
              <a:cs typeface="Arial" pitchFamily="34" charset="0"/>
            </a:endParaRPr>
          </a:p>
        </p:txBody>
      </p:sp>
      <p:sp>
        <p:nvSpPr>
          <p:cNvPr id="39" name="TextBox 38"/>
          <p:cNvSpPr txBox="1"/>
          <p:nvPr/>
        </p:nvSpPr>
        <p:spPr>
          <a:xfrm>
            <a:off x="1640633" y="2636914"/>
            <a:ext cx="2088232" cy="258052"/>
          </a:xfrm>
          <a:prstGeom prst="rect">
            <a:avLst/>
          </a:prstGeom>
          <a:noFill/>
        </p:spPr>
        <p:txBody>
          <a:bodyPr wrap="square" lIns="87915" tIns="43958" rIns="87915" bIns="43958" rtlCol="0">
            <a:spAutoFit/>
          </a:bodyPr>
          <a:lstStyle/>
          <a:p>
            <a:r>
              <a:rPr lang="ko-KR" altLang="en-US" sz="1100" b="1" i="1" dirty="0" err="1" smtClean="0">
                <a:latin typeface="Arial" pitchFamily="34" charset="0"/>
                <a:cs typeface="Arial" pitchFamily="34" charset="0"/>
              </a:rPr>
              <a:t>로크웰</a:t>
            </a:r>
            <a:r>
              <a:rPr lang="ko-KR" altLang="en-US" sz="1100" b="1" i="1" dirty="0" smtClean="0">
                <a:latin typeface="Arial" pitchFamily="34" charset="0"/>
                <a:cs typeface="Arial" pitchFamily="34" charset="0"/>
              </a:rPr>
              <a:t> 경도 측정기</a:t>
            </a:r>
            <a:endParaRPr lang="ko-KR" altLang="en-US" sz="1100" b="1" i="1" dirty="0">
              <a:latin typeface="Arial" pitchFamily="34" charset="0"/>
              <a:cs typeface="Arial" pitchFamily="34" charset="0"/>
            </a:endParaRPr>
          </a:p>
        </p:txBody>
      </p:sp>
      <p:sp>
        <p:nvSpPr>
          <p:cNvPr id="40" name="TextBox 39"/>
          <p:cNvSpPr txBox="1"/>
          <p:nvPr/>
        </p:nvSpPr>
        <p:spPr>
          <a:xfrm>
            <a:off x="5601073" y="2564907"/>
            <a:ext cx="2880320" cy="258052"/>
          </a:xfrm>
          <a:prstGeom prst="rect">
            <a:avLst/>
          </a:prstGeom>
          <a:solidFill>
            <a:schemeClr val="tx1"/>
          </a:solidFill>
        </p:spPr>
        <p:txBody>
          <a:bodyPr wrap="square" lIns="87915" tIns="43958" rIns="87915" bIns="43958" rtlCol="0">
            <a:spAutoFit/>
          </a:bodyPr>
          <a:lstStyle/>
          <a:p>
            <a:r>
              <a:rPr lang="ko-KR" altLang="en-US" sz="1100" b="1" i="1" dirty="0" err="1" smtClean="0">
                <a:solidFill>
                  <a:schemeClr val="bg1"/>
                </a:solidFill>
                <a:latin typeface="Arial" pitchFamily="34" charset="0"/>
                <a:cs typeface="Arial" pitchFamily="34" charset="0"/>
              </a:rPr>
              <a:t>측정실</a:t>
            </a:r>
            <a:r>
              <a:rPr lang="ko-KR" altLang="en-US" sz="1100" b="1" i="1" dirty="0" smtClean="0">
                <a:solidFill>
                  <a:schemeClr val="bg1"/>
                </a:solidFill>
                <a:latin typeface="Arial" pitchFamily="34" charset="0"/>
                <a:cs typeface="Arial" pitchFamily="34" charset="0"/>
              </a:rPr>
              <a:t> 전경</a:t>
            </a:r>
            <a:endParaRPr lang="ko-KR" altLang="en-US" sz="1100" b="1" i="1" dirty="0">
              <a:solidFill>
                <a:schemeClr val="bg1"/>
              </a:solidFill>
              <a:latin typeface="Arial" pitchFamily="34" charset="0"/>
              <a:cs typeface="Arial" pitchFamily="34" charset="0"/>
            </a:endParaRPr>
          </a:p>
        </p:txBody>
      </p:sp>
      <p:sp>
        <p:nvSpPr>
          <p:cNvPr id="41" name="슬라이드 번호 개체 틀 40"/>
          <p:cNvSpPr>
            <a:spLocks noGrp="1"/>
          </p:cNvSpPr>
          <p:nvPr>
            <p:ph type="sldNum" sz="quarter" idx="12"/>
          </p:nvPr>
        </p:nvSpPr>
        <p:spPr/>
        <p:txBody>
          <a:bodyPr/>
          <a:lstStyle/>
          <a:p>
            <a:fld id="{7922E0EC-5B87-4162-B6E0-386ED6B1178A}" type="slidenum">
              <a:rPr lang="ko-KR" altLang="en-US" smtClean="0"/>
              <a:pPr/>
              <a:t>21</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44488" y="548680"/>
            <a:ext cx="1551707"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10-3.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자동검사기</a:t>
            </a:r>
            <a:endParaRPr lang="en-US" altLang="ko-KR" sz="1600" b="1" i="1" dirty="0">
              <a:effectLst>
                <a:outerShdw blurRad="38100" dist="38100" dir="2700000" algn="tl">
                  <a:srgbClr val="C0C0C0"/>
                </a:outerShdw>
              </a:effectLst>
              <a:latin typeface="Arial" pitchFamily="34" charset="0"/>
              <a:cs typeface="Arial" pitchFamily="34" charset="0"/>
            </a:endParaRPr>
          </a:p>
        </p:txBody>
      </p:sp>
      <p:grpSp>
        <p:nvGrpSpPr>
          <p:cNvPr id="6" name="그룹 5"/>
          <p:cNvGrpSpPr/>
          <p:nvPr/>
        </p:nvGrpSpPr>
        <p:grpSpPr>
          <a:xfrm>
            <a:off x="488507" y="906231"/>
            <a:ext cx="3564000" cy="1897191"/>
            <a:chOff x="5673079" y="4362416"/>
            <a:chExt cx="3773646" cy="2047763"/>
          </a:xfrm>
        </p:grpSpPr>
        <p:pic>
          <p:nvPicPr>
            <p:cNvPr id="7" name="Picture 5" descr="C:\Users\DELL\Documents\Suppliers\Seoulind\사진자료\설비, 라인\Input shaft line\Auto 검사, pokeyoke.jpg"/>
            <p:cNvPicPr>
              <a:picLocks noChangeAspect="1" noChangeArrowheads="1"/>
            </p:cNvPicPr>
            <p:nvPr/>
          </p:nvPicPr>
          <p:blipFill>
            <a:blip r:embed="rId4" cstate="email"/>
            <a:srcRect/>
            <a:stretch>
              <a:fillRect/>
            </a:stretch>
          </p:blipFill>
          <p:spPr bwMode="auto">
            <a:xfrm>
              <a:off x="5673079" y="4653137"/>
              <a:ext cx="3773646" cy="1757042"/>
            </a:xfrm>
            <a:prstGeom prst="rect">
              <a:avLst/>
            </a:prstGeom>
            <a:noFill/>
            <a:effectLst>
              <a:outerShdw blurRad="50800" dist="38100" dir="2700000" algn="tl" rotWithShape="0">
                <a:prstClr val="black">
                  <a:alpha val="40000"/>
                </a:prstClr>
              </a:outerShdw>
            </a:effectLst>
          </p:spPr>
        </p:pic>
        <p:sp>
          <p:nvSpPr>
            <p:cNvPr id="8" name="Rectangle 33"/>
            <p:cNvSpPr>
              <a:spLocks noChangeArrowheads="1"/>
            </p:cNvSpPr>
            <p:nvPr/>
          </p:nvSpPr>
          <p:spPr bwMode="auto">
            <a:xfrm>
              <a:off x="5673080" y="4362416"/>
              <a:ext cx="2736304" cy="282373"/>
            </a:xfrm>
            <a:prstGeom prst="rect">
              <a:avLst/>
            </a:prstGeom>
            <a:solidFill>
              <a:schemeClr val="tx1"/>
            </a:solidFill>
            <a:ln w="9525">
              <a:noFill/>
              <a:miter lim="800000"/>
              <a:headEnd/>
              <a:tailEnd/>
            </a:ln>
            <a:effectLst/>
          </p:spPr>
          <p:txBody>
            <a:bodyPr wrap="square" anchor="ctr">
              <a:spAutoFit/>
            </a:bodyPr>
            <a:lstStyle/>
            <a:p>
              <a:pPr>
                <a:buFont typeface="Wingdings" pitchFamily="2" charset="2"/>
                <a:buNone/>
              </a:pPr>
              <a:r>
                <a:rPr lang="en-US" altLang="ko-KR" sz="1100" b="1" i="1" dirty="0" smtClean="0">
                  <a:solidFill>
                    <a:schemeClr val="bg1"/>
                  </a:solidFill>
                  <a:latin typeface="Arial" pitchFamily="34" charset="0"/>
                  <a:cs typeface="Arial" pitchFamily="34" charset="0"/>
                </a:rPr>
                <a:t>Input shaft hub</a:t>
              </a:r>
              <a:endParaRPr lang="en-US" altLang="ko-KR" sz="1100" b="1" i="1" dirty="0">
                <a:solidFill>
                  <a:schemeClr val="bg1"/>
                </a:solidFill>
                <a:latin typeface="Arial" pitchFamily="34" charset="0"/>
                <a:cs typeface="Arial" pitchFamily="34" charset="0"/>
              </a:endParaRPr>
            </a:p>
          </p:txBody>
        </p:sp>
      </p:grpSp>
      <p:grpSp>
        <p:nvGrpSpPr>
          <p:cNvPr id="32" name="그룹 31"/>
          <p:cNvGrpSpPr/>
          <p:nvPr/>
        </p:nvGrpSpPr>
        <p:grpSpPr>
          <a:xfrm>
            <a:off x="488504" y="2935588"/>
            <a:ext cx="2592000" cy="1717548"/>
            <a:chOff x="488504" y="2935588"/>
            <a:chExt cx="2592000" cy="1717548"/>
          </a:xfrm>
        </p:grpSpPr>
        <p:pic>
          <p:nvPicPr>
            <p:cNvPr id="13" name="Picture 3" descr="C:\Users\DELL\Documents\Suppliers\Seoulind\사진자료\설비, 라인\STT GF6\SD 자동검사기.jpg"/>
            <p:cNvPicPr>
              <a:picLocks noChangeAspect="1" noChangeArrowheads="1"/>
            </p:cNvPicPr>
            <p:nvPr/>
          </p:nvPicPr>
          <p:blipFill>
            <a:blip r:embed="rId5" cstate="email"/>
            <a:srcRect/>
            <a:stretch>
              <a:fillRect/>
            </a:stretch>
          </p:blipFill>
          <p:spPr bwMode="auto">
            <a:xfrm>
              <a:off x="488504" y="2935588"/>
              <a:ext cx="2592000" cy="1717548"/>
            </a:xfrm>
            <a:prstGeom prst="rect">
              <a:avLst/>
            </a:prstGeom>
            <a:noFill/>
            <a:effectLst>
              <a:outerShdw blurRad="50800" dist="38100" dir="2700000" algn="tl" rotWithShape="0">
                <a:prstClr val="black">
                  <a:alpha val="40000"/>
                </a:prstClr>
              </a:outerShdw>
            </a:effectLst>
          </p:spPr>
        </p:pic>
        <p:sp>
          <p:nvSpPr>
            <p:cNvPr id="14" name="TextBox 13"/>
            <p:cNvSpPr txBox="1"/>
            <p:nvPr/>
          </p:nvSpPr>
          <p:spPr>
            <a:xfrm>
              <a:off x="517774" y="4406087"/>
              <a:ext cx="1810721" cy="247049"/>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altLang="ko-KR" sz="1100" b="1" i="1" dirty="0" smtClean="0">
                  <a:solidFill>
                    <a:schemeClr val="bg1"/>
                  </a:solidFill>
                  <a:latin typeface="Arial" pitchFamily="34" charset="0"/>
                  <a:cs typeface="Arial" pitchFamily="34" charset="0"/>
                </a:rPr>
                <a:t>GF6  shafts </a:t>
              </a:r>
              <a:endParaRPr lang="ko-KR" altLang="en-US" sz="1100" b="1" i="1" dirty="0">
                <a:solidFill>
                  <a:schemeClr val="bg1"/>
                </a:solidFill>
                <a:latin typeface="Arial" pitchFamily="34" charset="0"/>
                <a:cs typeface="Arial" pitchFamily="34" charset="0"/>
              </a:endParaRPr>
            </a:p>
          </p:txBody>
        </p:sp>
      </p:grpSp>
      <p:grpSp>
        <p:nvGrpSpPr>
          <p:cNvPr id="15" name="그룹 14"/>
          <p:cNvGrpSpPr/>
          <p:nvPr/>
        </p:nvGrpSpPr>
        <p:grpSpPr>
          <a:xfrm>
            <a:off x="4304929" y="908721"/>
            <a:ext cx="2628000" cy="1954564"/>
            <a:chOff x="6105128" y="3861048"/>
            <a:chExt cx="3280023" cy="2327787"/>
          </a:xfrm>
          <a:effectLst>
            <a:outerShdw blurRad="50800" dist="38100" dir="2700000" algn="tl" rotWithShape="0">
              <a:prstClr val="black">
                <a:alpha val="40000"/>
              </a:prstClr>
            </a:outerShdw>
          </a:effectLst>
        </p:grpSpPr>
        <p:pic>
          <p:nvPicPr>
            <p:cNvPr id="16" name="Picture 2" descr="C:\Users\DELL\Documents\Suppliers\Seoulind\Thyssen Krupp\Danville Ford 5.0L Coyote\사진자료\Coyote line\자동검사기.JPG"/>
            <p:cNvPicPr>
              <a:picLocks noChangeAspect="1" noChangeArrowheads="1"/>
            </p:cNvPicPr>
            <p:nvPr/>
          </p:nvPicPr>
          <p:blipFill>
            <a:blip r:embed="rId6" cstate="email"/>
            <a:srcRect/>
            <a:stretch>
              <a:fillRect/>
            </a:stretch>
          </p:blipFill>
          <p:spPr bwMode="auto">
            <a:xfrm>
              <a:off x="6105128" y="3861048"/>
              <a:ext cx="3280023" cy="2304000"/>
            </a:xfrm>
            <a:prstGeom prst="rect">
              <a:avLst/>
            </a:prstGeom>
            <a:noFill/>
          </p:spPr>
        </p:pic>
        <p:sp>
          <p:nvSpPr>
            <p:cNvPr id="17" name="TextBox 16"/>
            <p:cNvSpPr txBox="1"/>
            <p:nvPr/>
          </p:nvSpPr>
          <p:spPr>
            <a:xfrm>
              <a:off x="6105128" y="5877271"/>
              <a:ext cx="2736306" cy="311564"/>
            </a:xfrm>
            <a:prstGeom prst="rect">
              <a:avLst/>
            </a:prstGeom>
            <a:solidFill>
              <a:schemeClr val="tx1"/>
            </a:solidFill>
          </p:spPr>
          <p:txBody>
            <a:bodyPr wrap="square" rtlCol="0">
              <a:spAutoFit/>
            </a:bodyPr>
            <a:lstStyle/>
            <a:p>
              <a:r>
                <a:rPr lang="en-US" altLang="ko-KR" sz="1100" b="1" i="1" dirty="0" smtClean="0">
                  <a:solidFill>
                    <a:schemeClr val="bg1"/>
                  </a:solidFill>
                  <a:latin typeface="Arial" pitchFamily="34" charset="0"/>
                  <a:cs typeface="Arial" pitchFamily="34" charset="0"/>
                </a:rPr>
                <a:t>Coyote End pieces</a:t>
              </a:r>
              <a:endParaRPr lang="ko-KR" altLang="en-US" sz="1100" b="1" i="1" dirty="0">
                <a:solidFill>
                  <a:schemeClr val="bg1"/>
                </a:solidFill>
                <a:latin typeface="Arial" pitchFamily="34" charset="0"/>
                <a:cs typeface="Arial" pitchFamily="34" charset="0"/>
              </a:endParaRPr>
            </a:p>
          </p:txBody>
        </p:sp>
      </p:grpSp>
      <p:grpSp>
        <p:nvGrpSpPr>
          <p:cNvPr id="33" name="그룹 32"/>
          <p:cNvGrpSpPr/>
          <p:nvPr/>
        </p:nvGrpSpPr>
        <p:grpSpPr>
          <a:xfrm>
            <a:off x="488505" y="4725144"/>
            <a:ext cx="2628000" cy="1341827"/>
            <a:chOff x="488505" y="4725144"/>
            <a:chExt cx="2628000" cy="1341827"/>
          </a:xfrm>
        </p:grpSpPr>
        <p:pic>
          <p:nvPicPr>
            <p:cNvPr id="9219" name="Picture 3" descr="C:\Users\DELL\Documents\Suppliers\Seoulind\사진자료\측정장비\연마외경측정기.jpg"/>
            <p:cNvPicPr>
              <a:picLocks noChangeAspect="1" noChangeArrowheads="1"/>
            </p:cNvPicPr>
            <p:nvPr/>
          </p:nvPicPr>
          <p:blipFill>
            <a:blip r:embed="rId7" cstate="email"/>
            <a:srcRect/>
            <a:stretch>
              <a:fillRect/>
            </a:stretch>
          </p:blipFill>
          <p:spPr bwMode="auto">
            <a:xfrm>
              <a:off x="488505" y="4725144"/>
              <a:ext cx="2628000" cy="1341827"/>
            </a:xfrm>
            <a:prstGeom prst="rect">
              <a:avLst/>
            </a:prstGeom>
            <a:noFill/>
            <a:effectLst>
              <a:outerShdw blurRad="50800" dist="38100" dir="2700000" algn="tl" rotWithShape="0">
                <a:prstClr val="black">
                  <a:alpha val="40000"/>
                </a:prstClr>
              </a:outerShdw>
            </a:effectLst>
          </p:spPr>
        </p:pic>
        <p:sp>
          <p:nvSpPr>
            <p:cNvPr id="20" name="TextBox 19"/>
            <p:cNvSpPr txBox="1"/>
            <p:nvPr/>
          </p:nvSpPr>
          <p:spPr>
            <a:xfrm>
              <a:off x="488505" y="5805264"/>
              <a:ext cx="1944216" cy="258052"/>
            </a:xfrm>
            <a:prstGeom prst="rect">
              <a:avLst/>
            </a:prstGeom>
            <a:solidFill>
              <a:schemeClr val="tx1"/>
            </a:solidFill>
          </p:spPr>
          <p:txBody>
            <a:bodyPr wrap="square" lIns="87915" tIns="43958" rIns="87915" bIns="43958" rtlCol="0">
              <a:spAutoFit/>
            </a:bodyPr>
            <a:lstStyle/>
            <a:p>
              <a:r>
                <a:rPr lang="en-US" altLang="ko-KR" sz="1100" b="1" i="1" dirty="0" smtClean="0">
                  <a:solidFill>
                    <a:schemeClr val="bg1"/>
                  </a:solidFill>
                  <a:latin typeface="Arial" pitchFamily="34" charset="0"/>
                  <a:cs typeface="Arial" pitchFamily="34" charset="0"/>
                </a:rPr>
                <a:t>Actuator shafts</a:t>
              </a:r>
              <a:endParaRPr lang="ko-KR" altLang="en-US" sz="1100" b="1" i="1" dirty="0">
                <a:solidFill>
                  <a:schemeClr val="bg1"/>
                </a:solidFill>
                <a:latin typeface="Arial" pitchFamily="34" charset="0"/>
                <a:cs typeface="Arial" pitchFamily="34" charset="0"/>
              </a:endParaRPr>
            </a:p>
          </p:txBody>
        </p:sp>
      </p:grpSp>
      <p:grpSp>
        <p:nvGrpSpPr>
          <p:cNvPr id="27" name="그룹 26"/>
          <p:cNvGrpSpPr/>
          <p:nvPr/>
        </p:nvGrpSpPr>
        <p:grpSpPr>
          <a:xfrm>
            <a:off x="3728865" y="4149080"/>
            <a:ext cx="3024000" cy="1908000"/>
            <a:chOff x="3728864" y="4617044"/>
            <a:chExt cx="3204000" cy="1980308"/>
          </a:xfrm>
        </p:grpSpPr>
        <p:pic>
          <p:nvPicPr>
            <p:cNvPr id="9220" name="Picture 4" descr="C:\Users\DELL\Documents\Suppliers\Seoulind\사진자료\측정장비\자동교정기 2호기.jpg"/>
            <p:cNvPicPr>
              <a:picLocks noChangeAspect="1" noChangeArrowheads="1"/>
            </p:cNvPicPr>
            <p:nvPr/>
          </p:nvPicPr>
          <p:blipFill>
            <a:blip r:embed="rId8" cstate="email"/>
            <a:srcRect/>
            <a:stretch>
              <a:fillRect/>
            </a:stretch>
          </p:blipFill>
          <p:spPr bwMode="auto">
            <a:xfrm>
              <a:off x="3728864" y="4617044"/>
              <a:ext cx="3202806" cy="1980308"/>
            </a:xfrm>
            <a:prstGeom prst="rect">
              <a:avLst/>
            </a:prstGeom>
            <a:noFill/>
            <a:effectLst>
              <a:outerShdw blurRad="50800" dist="38100" dir="2700000" algn="tl" rotWithShape="0">
                <a:prstClr val="black">
                  <a:alpha val="40000"/>
                </a:prstClr>
              </a:outerShdw>
            </a:effectLst>
          </p:spPr>
        </p:pic>
        <p:sp>
          <p:nvSpPr>
            <p:cNvPr id="21" name="TextBox 20"/>
            <p:cNvSpPr txBox="1"/>
            <p:nvPr/>
          </p:nvSpPr>
          <p:spPr>
            <a:xfrm>
              <a:off x="3728864" y="6320353"/>
              <a:ext cx="3204000" cy="261610"/>
            </a:xfrm>
            <a:prstGeom prst="rect">
              <a:avLst/>
            </a:prstGeom>
            <a:solidFill>
              <a:schemeClr val="tx1"/>
            </a:solidFill>
          </p:spPr>
          <p:txBody>
            <a:bodyPr wrap="square" rtlCol="0">
              <a:spAutoFit/>
            </a:bodyPr>
            <a:lstStyle/>
            <a:p>
              <a:r>
                <a:rPr lang="en-US" altLang="ko-KR" sz="1100" b="1" i="1" dirty="0" smtClean="0">
                  <a:solidFill>
                    <a:schemeClr val="bg1"/>
                  </a:solidFill>
                  <a:latin typeface="Arial" pitchFamily="34" charset="0"/>
                  <a:cs typeface="Arial" pitchFamily="34" charset="0"/>
                </a:rPr>
                <a:t>Pinion shaft auto straightness adjuster</a:t>
              </a:r>
              <a:endParaRPr lang="ko-KR" altLang="en-US" sz="1100" b="1" i="1" dirty="0">
                <a:solidFill>
                  <a:schemeClr val="bg1"/>
                </a:solidFill>
                <a:latin typeface="Arial" pitchFamily="34" charset="0"/>
                <a:cs typeface="Arial" pitchFamily="34" charset="0"/>
              </a:endParaRPr>
            </a:p>
          </p:txBody>
        </p:sp>
      </p:grpSp>
      <p:grpSp>
        <p:nvGrpSpPr>
          <p:cNvPr id="24" name="그룹 23"/>
          <p:cNvGrpSpPr/>
          <p:nvPr/>
        </p:nvGrpSpPr>
        <p:grpSpPr>
          <a:xfrm>
            <a:off x="7348290" y="3068960"/>
            <a:ext cx="2052000" cy="2988000"/>
            <a:chOff x="7276281" y="3316176"/>
            <a:chExt cx="2141215" cy="3240448"/>
          </a:xfrm>
          <a:effectLst>
            <a:outerShdw blurRad="50800" dist="38100" dir="2700000" algn="tl" rotWithShape="0">
              <a:prstClr val="black">
                <a:alpha val="40000"/>
              </a:prstClr>
            </a:outerShdw>
          </a:effectLst>
        </p:grpSpPr>
        <p:pic>
          <p:nvPicPr>
            <p:cNvPr id="25602" name="Picture 2" descr="C:\Users\DELL\Documents\Suppliers\Seoulind\사진자료\품질관련\BL자동검사기.gif"/>
            <p:cNvPicPr>
              <a:picLocks noChangeAspect="1" noChangeArrowheads="1"/>
            </p:cNvPicPr>
            <p:nvPr/>
          </p:nvPicPr>
          <p:blipFill>
            <a:blip r:embed="rId9" cstate="email"/>
            <a:srcRect/>
            <a:stretch>
              <a:fillRect/>
            </a:stretch>
          </p:blipFill>
          <p:spPr bwMode="auto">
            <a:xfrm>
              <a:off x="7276281" y="3316176"/>
              <a:ext cx="2141215" cy="3240448"/>
            </a:xfrm>
            <a:prstGeom prst="rect">
              <a:avLst/>
            </a:prstGeom>
            <a:noFill/>
          </p:spPr>
        </p:pic>
        <p:sp>
          <p:nvSpPr>
            <p:cNvPr id="22" name="TextBox 21"/>
            <p:cNvSpPr txBox="1"/>
            <p:nvPr/>
          </p:nvSpPr>
          <p:spPr>
            <a:xfrm>
              <a:off x="7293496" y="6237312"/>
              <a:ext cx="2124000" cy="261610"/>
            </a:xfrm>
            <a:prstGeom prst="rect">
              <a:avLst/>
            </a:prstGeom>
            <a:solidFill>
              <a:schemeClr val="tx1"/>
            </a:solidFill>
          </p:spPr>
          <p:txBody>
            <a:bodyPr wrap="square" rtlCol="0">
              <a:spAutoFit/>
            </a:bodyPr>
            <a:lstStyle/>
            <a:p>
              <a:r>
                <a:rPr lang="en-US" altLang="ko-KR" sz="1100" b="1" i="1" dirty="0" smtClean="0">
                  <a:solidFill>
                    <a:schemeClr val="bg1"/>
                  </a:solidFill>
                  <a:latin typeface="Arial" pitchFamily="34" charset="0"/>
                  <a:cs typeface="Arial" pitchFamily="34" charset="0"/>
                </a:rPr>
                <a:t>Grinding parts auto gage</a:t>
              </a:r>
              <a:endParaRPr lang="ko-KR" altLang="en-US" sz="1100" b="1" i="1" dirty="0">
                <a:solidFill>
                  <a:schemeClr val="bg1"/>
                </a:solidFill>
                <a:latin typeface="Arial" pitchFamily="34" charset="0"/>
                <a:cs typeface="Arial" pitchFamily="34" charset="0"/>
              </a:endParaRPr>
            </a:p>
          </p:txBody>
        </p:sp>
      </p:grpSp>
      <p:grpSp>
        <p:nvGrpSpPr>
          <p:cNvPr id="31" name="그룹 30"/>
          <p:cNvGrpSpPr/>
          <p:nvPr/>
        </p:nvGrpSpPr>
        <p:grpSpPr>
          <a:xfrm>
            <a:off x="7358634" y="764706"/>
            <a:ext cx="2058862" cy="2088230"/>
            <a:chOff x="7214635" y="764706"/>
            <a:chExt cx="2058862" cy="2088230"/>
          </a:xfrm>
        </p:grpSpPr>
        <p:pic>
          <p:nvPicPr>
            <p:cNvPr id="9218" name="Picture 2" descr="C:\Users\DELL\Documents\Suppliers\Seoulind\사진자료\측정장비\intermediate 자동검사기.jpg"/>
            <p:cNvPicPr>
              <a:picLocks noChangeAspect="1" noChangeArrowheads="1"/>
            </p:cNvPicPr>
            <p:nvPr/>
          </p:nvPicPr>
          <p:blipFill>
            <a:blip r:embed="rId10" cstate="email"/>
            <a:srcRect/>
            <a:stretch>
              <a:fillRect/>
            </a:stretch>
          </p:blipFill>
          <p:spPr bwMode="auto">
            <a:xfrm>
              <a:off x="7214635" y="764706"/>
              <a:ext cx="2054168" cy="2088000"/>
            </a:xfrm>
            <a:prstGeom prst="rect">
              <a:avLst/>
            </a:prstGeom>
            <a:noFill/>
            <a:effectLst>
              <a:outerShdw blurRad="50800" dist="38100" dir="2700000" algn="tl" rotWithShape="0">
                <a:prstClr val="black">
                  <a:alpha val="40000"/>
                </a:prstClr>
              </a:outerShdw>
            </a:effectLst>
          </p:spPr>
        </p:pic>
        <p:sp>
          <p:nvSpPr>
            <p:cNvPr id="23" name="TextBox 22"/>
            <p:cNvSpPr txBox="1"/>
            <p:nvPr/>
          </p:nvSpPr>
          <p:spPr>
            <a:xfrm>
              <a:off x="7221497" y="2594884"/>
              <a:ext cx="2052000" cy="258052"/>
            </a:xfrm>
            <a:prstGeom prst="rect">
              <a:avLst/>
            </a:prstGeom>
            <a:solidFill>
              <a:schemeClr val="tx1"/>
            </a:solidFill>
          </p:spPr>
          <p:txBody>
            <a:bodyPr wrap="square" lIns="87915" tIns="43958" rIns="87915" bIns="43958" rtlCol="0">
              <a:spAutoFit/>
            </a:bodyPr>
            <a:lstStyle/>
            <a:p>
              <a:r>
                <a:rPr lang="en-US" altLang="ko-KR" sz="1100" b="1" i="1" dirty="0" smtClean="0">
                  <a:solidFill>
                    <a:schemeClr val="bg1"/>
                  </a:solidFill>
                  <a:latin typeface="Arial" pitchFamily="34" charset="0"/>
                  <a:cs typeface="Arial" pitchFamily="34" charset="0"/>
                </a:rPr>
                <a:t>Intermediate shaft</a:t>
              </a:r>
              <a:endParaRPr lang="ko-KR" altLang="en-US" sz="1100" b="1" i="1" dirty="0">
                <a:solidFill>
                  <a:schemeClr val="bg1"/>
                </a:solidFill>
                <a:latin typeface="Arial" pitchFamily="34" charset="0"/>
                <a:cs typeface="Arial" pitchFamily="34" charset="0"/>
              </a:endParaRPr>
            </a:p>
          </p:txBody>
        </p:sp>
      </p:grpSp>
      <p:grpSp>
        <p:nvGrpSpPr>
          <p:cNvPr id="29" name="그룹 28"/>
          <p:cNvGrpSpPr/>
          <p:nvPr/>
        </p:nvGrpSpPr>
        <p:grpSpPr>
          <a:xfrm>
            <a:off x="3117128" y="2997072"/>
            <a:ext cx="2988000" cy="1080000"/>
            <a:chOff x="3744467" y="3212976"/>
            <a:chExt cx="3152749" cy="1296144"/>
          </a:xfrm>
        </p:grpSpPr>
        <p:pic>
          <p:nvPicPr>
            <p:cNvPr id="9221" name="Picture 5" descr="C:\Users\DELL\Documents\Suppliers\Seoulind\사진자료\설비, 라인\STT GF6\IMG_20120913_143233.jpg"/>
            <p:cNvPicPr>
              <a:picLocks noChangeAspect="1" noChangeArrowheads="1"/>
            </p:cNvPicPr>
            <p:nvPr/>
          </p:nvPicPr>
          <p:blipFill>
            <a:blip r:embed="rId11" cstate="email"/>
            <a:srcRect/>
            <a:stretch>
              <a:fillRect/>
            </a:stretch>
          </p:blipFill>
          <p:spPr bwMode="auto">
            <a:xfrm>
              <a:off x="3744467" y="3352715"/>
              <a:ext cx="1424557" cy="1156405"/>
            </a:xfrm>
            <a:prstGeom prst="rect">
              <a:avLst/>
            </a:prstGeom>
            <a:noFill/>
          </p:spPr>
        </p:pic>
        <p:pic>
          <p:nvPicPr>
            <p:cNvPr id="9222" name="Picture 6" descr="C:\Users\DELL\Documents\Suppliers\Seoulind\사진자료\설비, 라인\STT GF6\IMG_20120913_143559.jpg"/>
            <p:cNvPicPr>
              <a:picLocks noChangeAspect="1" noChangeArrowheads="1"/>
            </p:cNvPicPr>
            <p:nvPr/>
          </p:nvPicPr>
          <p:blipFill>
            <a:blip r:embed="rId12" cstate="email"/>
            <a:srcRect/>
            <a:stretch>
              <a:fillRect/>
            </a:stretch>
          </p:blipFill>
          <p:spPr bwMode="auto">
            <a:xfrm>
              <a:off x="5454507" y="3356992"/>
              <a:ext cx="1442709" cy="1152128"/>
            </a:xfrm>
            <a:prstGeom prst="rect">
              <a:avLst/>
            </a:prstGeom>
            <a:noFill/>
          </p:spPr>
        </p:pic>
        <p:sp>
          <p:nvSpPr>
            <p:cNvPr id="28" name="TextBox 27"/>
            <p:cNvSpPr txBox="1"/>
            <p:nvPr/>
          </p:nvSpPr>
          <p:spPr>
            <a:xfrm>
              <a:off x="4160912" y="3212976"/>
              <a:ext cx="2448273" cy="313967"/>
            </a:xfrm>
            <a:prstGeom prst="rect">
              <a:avLst/>
            </a:prstGeom>
            <a:solidFill>
              <a:schemeClr val="tx1"/>
            </a:solidFill>
          </p:spPr>
          <p:txBody>
            <a:bodyPr wrap="square" rtlCol="0">
              <a:spAutoFit/>
            </a:bodyPr>
            <a:lstStyle/>
            <a:p>
              <a:pPr algn="ctr"/>
              <a:r>
                <a:rPr lang="en-US" altLang="ko-KR" sz="1100" b="1" i="1" dirty="0" smtClean="0">
                  <a:solidFill>
                    <a:schemeClr val="bg1"/>
                  </a:solidFill>
                  <a:latin typeface="Arial" pitchFamily="34" charset="0"/>
                  <a:cs typeface="Arial" pitchFamily="34" charset="0"/>
                </a:rPr>
                <a:t>GF6 Double teeth inspection</a:t>
              </a:r>
              <a:endParaRPr lang="ko-KR" altLang="en-US" sz="1100" b="1" i="1" dirty="0">
                <a:solidFill>
                  <a:schemeClr val="bg1"/>
                </a:solidFill>
                <a:latin typeface="Arial" pitchFamily="34" charset="0"/>
                <a:cs typeface="Arial" pitchFamily="34" charset="0"/>
              </a:endParaRPr>
            </a:p>
          </p:txBody>
        </p:sp>
      </p:grpSp>
      <p:sp>
        <p:nvSpPr>
          <p:cNvPr id="30" name="모서리가 둥근 직사각형 29"/>
          <p:cNvSpPr/>
          <p:nvPr/>
        </p:nvSpPr>
        <p:spPr>
          <a:xfrm>
            <a:off x="488504" y="6201344"/>
            <a:ext cx="8964000" cy="324000"/>
          </a:xfrm>
          <a:prstGeom prst="roundRect">
            <a:avLst/>
          </a:prstGeom>
          <a:solidFill>
            <a:srgbClr val="FF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Secure more reliable quality</a:t>
            </a:r>
            <a:endParaRPr lang="ko-KR" altLang="en-US" sz="12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4" name="슬라이드 번호 개체 틀 33"/>
          <p:cNvSpPr>
            <a:spLocks noGrp="1"/>
          </p:cNvSpPr>
          <p:nvPr>
            <p:ph type="sldNum" sz="quarter" idx="12"/>
          </p:nvPr>
        </p:nvSpPr>
        <p:spPr/>
        <p:txBody>
          <a:bodyPr/>
          <a:lstStyle/>
          <a:p>
            <a:fld id="{7922E0EC-5B87-4162-B6E0-386ED6B1178A}" type="slidenum">
              <a:rPr lang="ko-KR" altLang="en-US" smtClean="0"/>
              <a:pPr/>
              <a:t>22</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29"/>
          <p:cNvGrpSpPr>
            <a:grpSpLocks/>
          </p:cNvGrpSpPr>
          <p:nvPr/>
        </p:nvGrpSpPr>
        <p:grpSpPr bwMode="auto">
          <a:xfrm>
            <a:off x="6753203" y="2882899"/>
            <a:ext cx="2752725" cy="3067051"/>
            <a:chOff x="4149" y="1851"/>
            <a:chExt cx="1734" cy="1932"/>
          </a:xfrm>
        </p:grpSpPr>
        <p:grpSp>
          <p:nvGrpSpPr>
            <p:cNvPr id="4" name="Group 928"/>
            <p:cNvGrpSpPr>
              <a:grpSpLocks/>
            </p:cNvGrpSpPr>
            <p:nvPr/>
          </p:nvGrpSpPr>
          <p:grpSpPr bwMode="auto">
            <a:xfrm>
              <a:off x="4149" y="1851"/>
              <a:ext cx="1734" cy="1932"/>
              <a:chOff x="4149" y="1851"/>
              <a:chExt cx="1734" cy="1932"/>
            </a:xfrm>
          </p:grpSpPr>
          <p:grpSp>
            <p:nvGrpSpPr>
              <p:cNvPr id="7" name="Group 693"/>
              <p:cNvGrpSpPr>
                <a:grpSpLocks/>
              </p:cNvGrpSpPr>
              <p:nvPr/>
            </p:nvGrpSpPr>
            <p:grpSpPr bwMode="auto">
              <a:xfrm>
                <a:off x="4251" y="3669"/>
                <a:ext cx="1506" cy="114"/>
                <a:chOff x="4251" y="3669"/>
                <a:chExt cx="1506" cy="114"/>
              </a:xfrm>
            </p:grpSpPr>
            <p:grpSp>
              <p:nvGrpSpPr>
                <p:cNvPr id="233" name="Group 641"/>
                <p:cNvGrpSpPr>
                  <a:grpSpLocks/>
                </p:cNvGrpSpPr>
                <p:nvPr/>
              </p:nvGrpSpPr>
              <p:grpSpPr bwMode="auto">
                <a:xfrm>
                  <a:off x="4251" y="3669"/>
                  <a:ext cx="1200" cy="114"/>
                  <a:chOff x="4251" y="3669"/>
                  <a:chExt cx="1200" cy="114"/>
                </a:xfrm>
              </p:grpSpPr>
              <p:sp>
                <p:nvSpPr>
                  <p:cNvPr id="285" name="Rectangle 441"/>
                  <p:cNvSpPr>
                    <a:spLocks noChangeArrowheads="1"/>
                  </p:cNvSpPr>
                  <p:nvPr/>
                </p:nvSpPr>
                <p:spPr bwMode="auto">
                  <a:xfrm>
                    <a:off x="4251" y="3669"/>
                    <a:ext cx="6" cy="114"/>
                  </a:xfrm>
                  <a:prstGeom prst="rect">
                    <a:avLst/>
                  </a:prstGeom>
                  <a:solidFill>
                    <a:srgbClr val="FFFFFF"/>
                  </a:solidFill>
                  <a:ln w="9525">
                    <a:noFill/>
                    <a:miter lim="800000"/>
                    <a:headEnd/>
                    <a:tailEnd/>
                  </a:ln>
                </p:spPr>
                <p:txBody>
                  <a:bodyPr/>
                  <a:lstStyle/>
                  <a:p>
                    <a:endParaRPr lang="ko-KR" altLang="en-US" dirty="0"/>
                  </a:p>
                </p:txBody>
              </p:sp>
              <p:sp>
                <p:nvSpPr>
                  <p:cNvPr id="286" name="Rectangle 442"/>
                  <p:cNvSpPr>
                    <a:spLocks noChangeArrowheads="1"/>
                  </p:cNvSpPr>
                  <p:nvPr/>
                </p:nvSpPr>
                <p:spPr bwMode="auto">
                  <a:xfrm>
                    <a:off x="4257" y="3669"/>
                    <a:ext cx="6" cy="114"/>
                  </a:xfrm>
                  <a:prstGeom prst="rect">
                    <a:avLst/>
                  </a:prstGeom>
                  <a:solidFill>
                    <a:srgbClr val="FFFEFE"/>
                  </a:solidFill>
                  <a:ln w="9525">
                    <a:noFill/>
                    <a:miter lim="800000"/>
                    <a:headEnd/>
                    <a:tailEnd/>
                  </a:ln>
                </p:spPr>
                <p:txBody>
                  <a:bodyPr/>
                  <a:lstStyle/>
                  <a:p>
                    <a:endParaRPr lang="ko-KR" altLang="en-US" dirty="0"/>
                  </a:p>
                </p:txBody>
              </p:sp>
              <p:sp>
                <p:nvSpPr>
                  <p:cNvPr id="287" name="Rectangle 443"/>
                  <p:cNvSpPr>
                    <a:spLocks noChangeArrowheads="1"/>
                  </p:cNvSpPr>
                  <p:nvPr/>
                </p:nvSpPr>
                <p:spPr bwMode="auto">
                  <a:xfrm>
                    <a:off x="4263" y="3669"/>
                    <a:ext cx="6" cy="114"/>
                  </a:xfrm>
                  <a:prstGeom prst="rect">
                    <a:avLst/>
                  </a:prstGeom>
                  <a:solidFill>
                    <a:srgbClr val="FFFEFE"/>
                  </a:solidFill>
                  <a:ln w="9525">
                    <a:noFill/>
                    <a:miter lim="800000"/>
                    <a:headEnd/>
                    <a:tailEnd/>
                  </a:ln>
                </p:spPr>
                <p:txBody>
                  <a:bodyPr/>
                  <a:lstStyle/>
                  <a:p>
                    <a:endParaRPr lang="ko-KR" altLang="en-US" dirty="0"/>
                  </a:p>
                </p:txBody>
              </p:sp>
              <p:sp>
                <p:nvSpPr>
                  <p:cNvPr id="288" name="Rectangle 444"/>
                  <p:cNvSpPr>
                    <a:spLocks noChangeArrowheads="1"/>
                  </p:cNvSpPr>
                  <p:nvPr/>
                </p:nvSpPr>
                <p:spPr bwMode="auto">
                  <a:xfrm>
                    <a:off x="4269" y="3669"/>
                    <a:ext cx="6" cy="114"/>
                  </a:xfrm>
                  <a:prstGeom prst="rect">
                    <a:avLst/>
                  </a:prstGeom>
                  <a:solidFill>
                    <a:srgbClr val="FFFEFE"/>
                  </a:solidFill>
                  <a:ln w="9525">
                    <a:noFill/>
                    <a:miter lim="800000"/>
                    <a:headEnd/>
                    <a:tailEnd/>
                  </a:ln>
                </p:spPr>
                <p:txBody>
                  <a:bodyPr/>
                  <a:lstStyle/>
                  <a:p>
                    <a:endParaRPr lang="ko-KR" altLang="en-US" dirty="0"/>
                  </a:p>
                </p:txBody>
              </p:sp>
              <p:sp>
                <p:nvSpPr>
                  <p:cNvPr id="289" name="Rectangle 445"/>
                  <p:cNvSpPr>
                    <a:spLocks noChangeArrowheads="1"/>
                  </p:cNvSpPr>
                  <p:nvPr/>
                </p:nvSpPr>
                <p:spPr bwMode="auto">
                  <a:xfrm>
                    <a:off x="4275" y="3669"/>
                    <a:ext cx="6" cy="114"/>
                  </a:xfrm>
                  <a:prstGeom prst="rect">
                    <a:avLst/>
                  </a:prstGeom>
                  <a:solidFill>
                    <a:srgbClr val="FFFEFE"/>
                  </a:solidFill>
                  <a:ln w="9525">
                    <a:noFill/>
                    <a:miter lim="800000"/>
                    <a:headEnd/>
                    <a:tailEnd/>
                  </a:ln>
                </p:spPr>
                <p:txBody>
                  <a:bodyPr/>
                  <a:lstStyle/>
                  <a:p>
                    <a:endParaRPr lang="ko-KR" altLang="en-US" dirty="0"/>
                  </a:p>
                </p:txBody>
              </p:sp>
              <p:sp>
                <p:nvSpPr>
                  <p:cNvPr id="290" name="Rectangle 446"/>
                  <p:cNvSpPr>
                    <a:spLocks noChangeArrowheads="1"/>
                  </p:cNvSpPr>
                  <p:nvPr/>
                </p:nvSpPr>
                <p:spPr bwMode="auto">
                  <a:xfrm>
                    <a:off x="4281" y="3669"/>
                    <a:ext cx="6" cy="114"/>
                  </a:xfrm>
                  <a:prstGeom prst="rect">
                    <a:avLst/>
                  </a:prstGeom>
                  <a:solidFill>
                    <a:srgbClr val="FFFEFE"/>
                  </a:solidFill>
                  <a:ln w="9525">
                    <a:noFill/>
                    <a:miter lim="800000"/>
                    <a:headEnd/>
                    <a:tailEnd/>
                  </a:ln>
                </p:spPr>
                <p:txBody>
                  <a:bodyPr/>
                  <a:lstStyle/>
                  <a:p>
                    <a:endParaRPr lang="ko-KR" altLang="en-US" dirty="0"/>
                  </a:p>
                </p:txBody>
              </p:sp>
              <p:sp>
                <p:nvSpPr>
                  <p:cNvPr id="291" name="Rectangle 447"/>
                  <p:cNvSpPr>
                    <a:spLocks noChangeArrowheads="1"/>
                  </p:cNvSpPr>
                  <p:nvPr/>
                </p:nvSpPr>
                <p:spPr bwMode="auto">
                  <a:xfrm>
                    <a:off x="4287" y="3669"/>
                    <a:ext cx="6" cy="114"/>
                  </a:xfrm>
                  <a:prstGeom prst="rect">
                    <a:avLst/>
                  </a:prstGeom>
                  <a:solidFill>
                    <a:srgbClr val="FFFEFE"/>
                  </a:solidFill>
                  <a:ln w="9525">
                    <a:noFill/>
                    <a:miter lim="800000"/>
                    <a:headEnd/>
                    <a:tailEnd/>
                  </a:ln>
                </p:spPr>
                <p:txBody>
                  <a:bodyPr/>
                  <a:lstStyle/>
                  <a:p>
                    <a:endParaRPr lang="ko-KR" altLang="en-US" dirty="0"/>
                  </a:p>
                </p:txBody>
              </p:sp>
              <p:sp>
                <p:nvSpPr>
                  <p:cNvPr id="292" name="Rectangle 448"/>
                  <p:cNvSpPr>
                    <a:spLocks noChangeArrowheads="1"/>
                  </p:cNvSpPr>
                  <p:nvPr/>
                </p:nvSpPr>
                <p:spPr bwMode="auto">
                  <a:xfrm>
                    <a:off x="4293" y="3669"/>
                    <a:ext cx="6" cy="114"/>
                  </a:xfrm>
                  <a:prstGeom prst="rect">
                    <a:avLst/>
                  </a:prstGeom>
                  <a:solidFill>
                    <a:srgbClr val="FFFEFE"/>
                  </a:solidFill>
                  <a:ln w="9525">
                    <a:noFill/>
                    <a:miter lim="800000"/>
                    <a:headEnd/>
                    <a:tailEnd/>
                  </a:ln>
                </p:spPr>
                <p:txBody>
                  <a:bodyPr/>
                  <a:lstStyle/>
                  <a:p>
                    <a:endParaRPr lang="ko-KR" altLang="en-US" dirty="0"/>
                  </a:p>
                </p:txBody>
              </p:sp>
              <p:sp>
                <p:nvSpPr>
                  <p:cNvPr id="293" name="Rectangle 449"/>
                  <p:cNvSpPr>
                    <a:spLocks noChangeArrowheads="1"/>
                  </p:cNvSpPr>
                  <p:nvPr/>
                </p:nvSpPr>
                <p:spPr bwMode="auto">
                  <a:xfrm>
                    <a:off x="4299" y="3669"/>
                    <a:ext cx="6" cy="114"/>
                  </a:xfrm>
                  <a:prstGeom prst="rect">
                    <a:avLst/>
                  </a:prstGeom>
                  <a:solidFill>
                    <a:srgbClr val="FFFDFD"/>
                  </a:solidFill>
                  <a:ln w="9525">
                    <a:noFill/>
                    <a:miter lim="800000"/>
                    <a:headEnd/>
                    <a:tailEnd/>
                  </a:ln>
                </p:spPr>
                <p:txBody>
                  <a:bodyPr/>
                  <a:lstStyle/>
                  <a:p>
                    <a:endParaRPr lang="ko-KR" altLang="en-US" dirty="0"/>
                  </a:p>
                </p:txBody>
              </p:sp>
              <p:sp>
                <p:nvSpPr>
                  <p:cNvPr id="294" name="Rectangle 450"/>
                  <p:cNvSpPr>
                    <a:spLocks noChangeArrowheads="1"/>
                  </p:cNvSpPr>
                  <p:nvPr/>
                </p:nvSpPr>
                <p:spPr bwMode="auto">
                  <a:xfrm>
                    <a:off x="4305" y="3669"/>
                    <a:ext cx="6" cy="114"/>
                  </a:xfrm>
                  <a:prstGeom prst="rect">
                    <a:avLst/>
                  </a:prstGeom>
                  <a:solidFill>
                    <a:srgbClr val="FFFDFD"/>
                  </a:solidFill>
                  <a:ln w="9525">
                    <a:noFill/>
                    <a:miter lim="800000"/>
                    <a:headEnd/>
                    <a:tailEnd/>
                  </a:ln>
                </p:spPr>
                <p:txBody>
                  <a:bodyPr/>
                  <a:lstStyle/>
                  <a:p>
                    <a:endParaRPr lang="ko-KR" altLang="en-US" dirty="0"/>
                  </a:p>
                </p:txBody>
              </p:sp>
              <p:sp>
                <p:nvSpPr>
                  <p:cNvPr id="295" name="Rectangle 451"/>
                  <p:cNvSpPr>
                    <a:spLocks noChangeArrowheads="1"/>
                  </p:cNvSpPr>
                  <p:nvPr/>
                </p:nvSpPr>
                <p:spPr bwMode="auto">
                  <a:xfrm>
                    <a:off x="4311" y="3669"/>
                    <a:ext cx="6" cy="114"/>
                  </a:xfrm>
                  <a:prstGeom prst="rect">
                    <a:avLst/>
                  </a:prstGeom>
                  <a:solidFill>
                    <a:srgbClr val="FFFDFD"/>
                  </a:solidFill>
                  <a:ln w="9525">
                    <a:noFill/>
                    <a:miter lim="800000"/>
                    <a:headEnd/>
                    <a:tailEnd/>
                  </a:ln>
                </p:spPr>
                <p:txBody>
                  <a:bodyPr/>
                  <a:lstStyle/>
                  <a:p>
                    <a:endParaRPr lang="ko-KR" altLang="en-US" dirty="0"/>
                  </a:p>
                </p:txBody>
              </p:sp>
              <p:sp>
                <p:nvSpPr>
                  <p:cNvPr id="296" name="Rectangle 452"/>
                  <p:cNvSpPr>
                    <a:spLocks noChangeArrowheads="1"/>
                  </p:cNvSpPr>
                  <p:nvPr/>
                </p:nvSpPr>
                <p:spPr bwMode="auto">
                  <a:xfrm>
                    <a:off x="4317" y="3669"/>
                    <a:ext cx="6" cy="114"/>
                  </a:xfrm>
                  <a:prstGeom prst="rect">
                    <a:avLst/>
                  </a:prstGeom>
                  <a:solidFill>
                    <a:srgbClr val="FFFDFD"/>
                  </a:solidFill>
                  <a:ln w="9525">
                    <a:noFill/>
                    <a:miter lim="800000"/>
                    <a:headEnd/>
                    <a:tailEnd/>
                  </a:ln>
                </p:spPr>
                <p:txBody>
                  <a:bodyPr/>
                  <a:lstStyle/>
                  <a:p>
                    <a:endParaRPr lang="ko-KR" altLang="en-US" dirty="0"/>
                  </a:p>
                </p:txBody>
              </p:sp>
              <p:sp>
                <p:nvSpPr>
                  <p:cNvPr id="297" name="Rectangle 453"/>
                  <p:cNvSpPr>
                    <a:spLocks noChangeArrowheads="1"/>
                  </p:cNvSpPr>
                  <p:nvPr/>
                </p:nvSpPr>
                <p:spPr bwMode="auto">
                  <a:xfrm>
                    <a:off x="4323" y="3669"/>
                    <a:ext cx="6" cy="114"/>
                  </a:xfrm>
                  <a:prstGeom prst="rect">
                    <a:avLst/>
                  </a:prstGeom>
                  <a:solidFill>
                    <a:srgbClr val="FFFDFD"/>
                  </a:solidFill>
                  <a:ln w="9525">
                    <a:noFill/>
                    <a:miter lim="800000"/>
                    <a:headEnd/>
                    <a:tailEnd/>
                  </a:ln>
                </p:spPr>
                <p:txBody>
                  <a:bodyPr/>
                  <a:lstStyle/>
                  <a:p>
                    <a:endParaRPr lang="ko-KR" altLang="en-US" dirty="0"/>
                  </a:p>
                </p:txBody>
              </p:sp>
              <p:sp>
                <p:nvSpPr>
                  <p:cNvPr id="298" name="Rectangle 454"/>
                  <p:cNvSpPr>
                    <a:spLocks noChangeArrowheads="1"/>
                  </p:cNvSpPr>
                  <p:nvPr/>
                </p:nvSpPr>
                <p:spPr bwMode="auto">
                  <a:xfrm>
                    <a:off x="4329" y="3669"/>
                    <a:ext cx="6" cy="114"/>
                  </a:xfrm>
                  <a:prstGeom prst="rect">
                    <a:avLst/>
                  </a:prstGeom>
                  <a:solidFill>
                    <a:srgbClr val="FFFDFD"/>
                  </a:solidFill>
                  <a:ln w="9525">
                    <a:noFill/>
                    <a:miter lim="800000"/>
                    <a:headEnd/>
                    <a:tailEnd/>
                  </a:ln>
                </p:spPr>
                <p:txBody>
                  <a:bodyPr/>
                  <a:lstStyle/>
                  <a:p>
                    <a:endParaRPr lang="ko-KR" altLang="en-US" dirty="0"/>
                  </a:p>
                </p:txBody>
              </p:sp>
              <p:sp>
                <p:nvSpPr>
                  <p:cNvPr id="299" name="Rectangle 455"/>
                  <p:cNvSpPr>
                    <a:spLocks noChangeArrowheads="1"/>
                  </p:cNvSpPr>
                  <p:nvPr/>
                </p:nvSpPr>
                <p:spPr bwMode="auto">
                  <a:xfrm>
                    <a:off x="4335" y="3669"/>
                    <a:ext cx="6" cy="114"/>
                  </a:xfrm>
                  <a:prstGeom prst="rect">
                    <a:avLst/>
                  </a:prstGeom>
                  <a:solidFill>
                    <a:srgbClr val="FFFDFD"/>
                  </a:solidFill>
                  <a:ln w="9525">
                    <a:noFill/>
                    <a:miter lim="800000"/>
                    <a:headEnd/>
                    <a:tailEnd/>
                  </a:ln>
                </p:spPr>
                <p:txBody>
                  <a:bodyPr/>
                  <a:lstStyle/>
                  <a:p>
                    <a:endParaRPr lang="ko-KR" altLang="en-US" dirty="0"/>
                  </a:p>
                </p:txBody>
              </p:sp>
              <p:sp>
                <p:nvSpPr>
                  <p:cNvPr id="300" name="Rectangle 456"/>
                  <p:cNvSpPr>
                    <a:spLocks noChangeArrowheads="1"/>
                  </p:cNvSpPr>
                  <p:nvPr/>
                </p:nvSpPr>
                <p:spPr bwMode="auto">
                  <a:xfrm>
                    <a:off x="4341" y="3669"/>
                    <a:ext cx="6" cy="114"/>
                  </a:xfrm>
                  <a:prstGeom prst="rect">
                    <a:avLst/>
                  </a:prstGeom>
                  <a:solidFill>
                    <a:srgbClr val="FFFCFC"/>
                  </a:solidFill>
                  <a:ln w="9525">
                    <a:noFill/>
                    <a:miter lim="800000"/>
                    <a:headEnd/>
                    <a:tailEnd/>
                  </a:ln>
                </p:spPr>
                <p:txBody>
                  <a:bodyPr/>
                  <a:lstStyle/>
                  <a:p>
                    <a:endParaRPr lang="ko-KR" altLang="en-US" dirty="0"/>
                  </a:p>
                </p:txBody>
              </p:sp>
              <p:sp>
                <p:nvSpPr>
                  <p:cNvPr id="301" name="Rectangle 457"/>
                  <p:cNvSpPr>
                    <a:spLocks noChangeArrowheads="1"/>
                  </p:cNvSpPr>
                  <p:nvPr/>
                </p:nvSpPr>
                <p:spPr bwMode="auto">
                  <a:xfrm>
                    <a:off x="4347" y="3669"/>
                    <a:ext cx="6" cy="114"/>
                  </a:xfrm>
                  <a:prstGeom prst="rect">
                    <a:avLst/>
                  </a:prstGeom>
                  <a:solidFill>
                    <a:srgbClr val="FFFCFC"/>
                  </a:solidFill>
                  <a:ln w="9525">
                    <a:noFill/>
                    <a:miter lim="800000"/>
                    <a:headEnd/>
                    <a:tailEnd/>
                  </a:ln>
                </p:spPr>
                <p:txBody>
                  <a:bodyPr/>
                  <a:lstStyle/>
                  <a:p>
                    <a:endParaRPr lang="ko-KR" altLang="en-US" dirty="0"/>
                  </a:p>
                </p:txBody>
              </p:sp>
              <p:sp>
                <p:nvSpPr>
                  <p:cNvPr id="302" name="Rectangle 458"/>
                  <p:cNvSpPr>
                    <a:spLocks noChangeArrowheads="1"/>
                  </p:cNvSpPr>
                  <p:nvPr/>
                </p:nvSpPr>
                <p:spPr bwMode="auto">
                  <a:xfrm>
                    <a:off x="4353" y="3669"/>
                    <a:ext cx="6" cy="114"/>
                  </a:xfrm>
                  <a:prstGeom prst="rect">
                    <a:avLst/>
                  </a:prstGeom>
                  <a:solidFill>
                    <a:srgbClr val="FFFCFC"/>
                  </a:solidFill>
                  <a:ln w="9525">
                    <a:noFill/>
                    <a:miter lim="800000"/>
                    <a:headEnd/>
                    <a:tailEnd/>
                  </a:ln>
                </p:spPr>
                <p:txBody>
                  <a:bodyPr/>
                  <a:lstStyle/>
                  <a:p>
                    <a:endParaRPr lang="ko-KR" altLang="en-US" dirty="0"/>
                  </a:p>
                </p:txBody>
              </p:sp>
              <p:sp>
                <p:nvSpPr>
                  <p:cNvPr id="303" name="Rectangle 459"/>
                  <p:cNvSpPr>
                    <a:spLocks noChangeArrowheads="1"/>
                  </p:cNvSpPr>
                  <p:nvPr/>
                </p:nvSpPr>
                <p:spPr bwMode="auto">
                  <a:xfrm>
                    <a:off x="4359" y="3669"/>
                    <a:ext cx="6" cy="114"/>
                  </a:xfrm>
                  <a:prstGeom prst="rect">
                    <a:avLst/>
                  </a:prstGeom>
                  <a:solidFill>
                    <a:srgbClr val="FFFCFC"/>
                  </a:solidFill>
                  <a:ln w="9525">
                    <a:noFill/>
                    <a:miter lim="800000"/>
                    <a:headEnd/>
                    <a:tailEnd/>
                  </a:ln>
                </p:spPr>
                <p:txBody>
                  <a:bodyPr/>
                  <a:lstStyle/>
                  <a:p>
                    <a:endParaRPr lang="ko-KR" altLang="en-US" dirty="0"/>
                  </a:p>
                </p:txBody>
              </p:sp>
              <p:sp>
                <p:nvSpPr>
                  <p:cNvPr id="304" name="Rectangle 460"/>
                  <p:cNvSpPr>
                    <a:spLocks noChangeArrowheads="1"/>
                  </p:cNvSpPr>
                  <p:nvPr/>
                </p:nvSpPr>
                <p:spPr bwMode="auto">
                  <a:xfrm>
                    <a:off x="4365" y="3669"/>
                    <a:ext cx="6" cy="114"/>
                  </a:xfrm>
                  <a:prstGeom prst="rect">
                    <a:avLst/>
                  </a:prstGeom>
                  <a:solidFill>
                    <a:srgbClr val="FFFCFC"/>
                  </a:solidFill>
                  <a:ln w="9525">
                    <a:noFill/>
                    <a:miter lim="800000"/>
                    <a:headEnd/>
                    <a:tailEnd/>
                  </a:ln>
                </p:spPr>
                <p:txBody>
                  <a:bodyPr/>
                  <a:lstStyle/>
                  <a:p>
                    <a:endParaRPr lang="ko-KR" altLang="en-US" dirty="0"/>
                  </a:p>
                </p:txBody>
              </p:sp>
              <p:sp>
                <p:nvSpPr>
                  <p:cNvPr id="305" name="Rectangle 461"/>
                  <p:cNvSpPr>
                    <a:spLocks noChangeArrowheads="1"/>
                  </p:cNvSpPr>
                  <p:nvPr/>
                </p:nvSpPr>
                <p:spPr bwMode="auto">
                  <a:xfrm>
                    <a:off x="4371" y="3669"/>
                    <a:ext cx="6" cy="114"/>
                  </a:xfrm>
                  <a:prstGeom prst="rect">
                    <a:avLst/>
                  </a:prstGeom>
                  <a:solidFill>
                    <a:srgbClr val="FFFBFB"/>
                  </a:solidFill>
                  <a:ln w="9525">
                    <a:noFill/>
                    <a:miter lim="800000"/>
                    <a:headEnd/>
                    <a:tailEnd/>
                  </a:ln>
                </p:spPr>
                <p:txBody>
                  <a:bodyPr/>
                  <a:lstStyle/>
                  <a:p>
                    <a:endParaRPr lang="ko-KR" altLang="en-US" dirty="0"/>
                  </a:p>
                </p:txBody>
              </p:sp>
              <p:sp>
                <p:nvSpPr>
                  <p:cNvPr id="306" name="Rectangle 462"/>
                  <p:cNvSpPr>
                    <a:spLocks noChangeArrowheads="1"/>
                  </p:cNvSpPr>
                  <p:nvPr/>
                </p:nvSpPr>
                <p:spPr bwMode="auto">
                  <a:xfrm>
                    <a:off x="4377" y="3669"/>
                    <a:ext cx="6" cy="114"/>
                  </a:xfrm>
                  <a:prstGeom prst="rect">
                    <a:avLst/>
                  </a:prstGeom>
                  <a:solidFill>
                    <a:srgbClr val="FFFBFB"/>
                  </a:solidFill>
                  <a:ln w="9525">
                    <a:noFill/>
                    <a:miter lim="800000"/>
                    <a:headEnd/>
                    <a:tailEnd/>
                  </a:ln>
                </p:spPr>
                <p:txBody>
                  <a:bodyPr/>
                  <a:lstStyle/>
                  <a:p>
                    <a:endParaRPr lang="ko-KR" altLang="en-US" dirty="0"/>
                  </a:p>
                </p:txBody>
              </p:sp>
              <p:sp>
                <p:nvSpPr>
                  <p:cNvPr id="307" name="Rectangle 463"/>
                  <p:cNvSpPr>
                    <a:spLocks noChangeArrowheads="1"/>
                  </p:cNvSpPr>
                  <p:nvPr/>
                </p:nvSpPr>
                <p:spPr bwMode="auto">
                  <a:xfrm>
                    <a:off x="4383" y="3669"/>
                    <a:ext cx="6" cy="114"/>
                  </a:xfrm>
                  <a:prstGeom prst="rect">
                    <a:avLst/>
                  </a:prstGeom>
                  <a:solidFill>
                    <a:srgbClr val="FFFBFB"/>
                  </a:solidFill>
                  <a:ln w="9525">
                    <a:noFill/>
                    <a:miter lim="800000"/>
                    <a:headEnd/>
                    <a:tailEnd/>
                  </a:ln>
                </p:spPr>
                <p:txBody>
                  <a:bodyPr/>
                  <a:lstStyle/>
                  <a:p>
                    <a:endParaRPr lang="ko-KR" altLang="en-US" dirty="0"/>
                  </a:p>
                </p:txBody>
              </p:sp>
              <p:sp>
                <p:nvSpPr>
                  <p:cNvPr id="308" name="Rectangle 464"/>
                  <p:cNvSpPr>
                    <a:spLocks noChangeArrowheads="1"/>
                  </p:cNvSpPr>
                  <p:nvPr/>
                </p:nvSpPr>
                <p:spPr bwMode="auto">
                  <a:xfrm>
                    <a:off x="4389" y="3669"/>
                    <a:ext cx="6" cy="114"/>
                  </a:xfrm>
                  <a:prstGeom prst="rect">
                    <a:avLst/>
                  </a:prstGeom>
                  <a:solidFill>
                    <a:srgbClr val="FFFBFB"/>
                  </a:solidFill>
                  <a:ln w="9525">
                    <a:noFill/>
                    <a:miter lim="800000"/>
                    <a:headEnd/>
                    <a:tailEnd/>
                  </a:ln>
                </p:spPr>
                <p:txBody>
                  <a:bodyPr/>
                  <a:lstStyle/>
                  <a:p>
                    <a:endParaRPr lang="ko-KR" altLang="en-US" dirty="0"/>
                  </a:p>
                </p:txBody>
              </p:sp>
              <p:sp>
                <p:nvSpPr>
                  <p:cNvPr id="309" name="Rectangle 465"/>
                  <p:cNvSpPr>
                    <a:spLocks noChangeArrowheads="1"/>
                  </p:cNvSpPr>
                  <p:nvPr/>
                </p:nvSpPr>
                <p:spPr bwMode="auto">
                  <a:xfrm>
                    <a:off x="4395" y="3669"/>
                    <a:ext cx="6" cy="114"/>
                  </a:xfrm>
                  <a:prstGeom prst="rect">
                    <a:avLst/>
                  </a:prstGeom>
                  <a:solidFill>
                    <a:srgbClr val="FFFBFB"/>
                  </a:solidFill>
                  <a:ln w="9525">
                    <a:noFill/>
                    <a:miter lim="800000"/>
                    <a:headEnd/>
                    <a:tailEnd/>
                  </a:ln>
                </p:spPr>
                <p:txBody>
                  <a:bodyPr/>
                  <a:lstStyle/>
                  <a:p>
                    <a:endParaRPr lang="ko-KR" altLang="en-US" dirty="0"/>
                  </a:p>
                </p:txBody>
              </p:sp>
              <p:sp>
                <p:nvSpPr>
                  <p:cNvPr id="310" name="Rectangle 466"/>
                  <p:cNvSpPr>
                    <a:spLocks noChangeArrowheads="1"/>
                  </p:cNvSpPr>
                  <p:nvPr/>
                </p:nvSpPr>
                <p:spPr bwMode="auto">
                  <a:xfrm>
                    <a:off x="4401" y="3669"/>
                    <a:ext cx="6" cy="114"/>
                  </a:xfrm>
                  <a:prstGeom prst="rect">
                    <a:avLst/>
                  </a:prstGeom>
                  <a:solidFill>
                    <a:srgbClr val="FFFAFA"/>
                  </a:solidFill>
                  <a:ln w="9525">
                    <a:noFill/>
                    <a:miter lim="800000"/>
                    <a:headEnd/>
                    <a:tailEnd/>
                  </a:ln>
                </p:spPr>
                <p:txBody>
                  <a:bodyPr/>
                  <a:lstStyle/>
                  <a:p>
                    <a:endParaRPr lang="ko-KR" altLang="en-US" dirty="0"/>
                  </a:p>
                </p:txBody>
              </p:sp>
              <p:sp>
                <p:nvSpPr>
                  <p:cNvPr id="311" name="Rectangle 467"/>
                  <p:cNvSpPr>
                    <a:spLocks noChangeArrowheads="1"/>
                  </p:cNvSpPr>
                  <p:nvPr/>
                </p:nvSpPr>
                <p:spPr bwMode="auto">
                  <a:xfrm>
                    <a:off x="4407" y="3669"/>
                    <a:ext cx="6" cy="114"/>
                  </a:xfrm>
                  <a:prstGeom prst="rect">
                    <a:avLst/>
                  </a:prstGeom>
                  <a:solidFill>
                    <a:srgbClr val="FFFAFA"/>
                  </a:solidFill>
                  <a:ln w="9525">
                    <a:noFill/>
                    <a:miter lim="800000"/>
                    <a:headEnd/>
                    <a:tailEnd/>
                  </a:ln>
                </p:spPr>
                <p:txBody>
                  <a:bodyPr/>
                  <a:lstStyle/>
                  <a:p>
                    <a:endParaRPr lang="ko-KR" altLang="en-US" dirty="0"/>
                  </a:p>
                </p:txBody>
              </p:sp>
              <p:sp>
                <p:nvSpPr>
                  <p:cNvPr id="312" name="Rectangle 468"/>
                  <p:cNvSpPr>
                    <a:spLocks noChangeArrowheads="1"/>
                  </p:cNvSpPr>
                  <p:nvPr/>
                </p:nvSpPr>
                <p:spPr bwMode="auto">
                  <a:xfrm>
                    <a:off x="4413" y="3669"/>
                    <a:ext cx="6" cy="114"/>
                  </a:xfrm>
                  <a:prstGeom prst="rect">
                    <a:avLst/>
                  </a:prstGeom>
                  <a:solidFill>
                    <a:srgbClr val="FFFAFA"/>
                  </a:solidFill>
                  <a:ln w="9525">
                    <a:noFill/>
                    <a:miter lim="800000"/>
                    <a:headEnd/>
                    <a:tailEnd/>
                  </a:ln>
                </p:spPr>
                <p:txBody>
                  <a:bodyPr/>
                  <a:lstStyle/>
                  <a:p>
                    <a:endParaRPr lang="ko-KR" altLang="en-US" dirty="0"/>
                  </a:p>
                </p:txBody>
              </p:sp>
              <p:sp>
                <p:nvSpPr>
                  <p:cNvPr id="313" name="Rectangle 469"/>
                  <p:cNvSpPr>
                    <a:spLocks noChangeArrowheads="1"/>
                  </p:cNvSpPr>
                  <p:nvPr/>
                </p:nvSpPr>
                <p:spPr bwMode="auto">
                  <a:xfrm>
                    <a:off x="4419" y="3669"/>
                    <a:ext cx="6" cy="114"/>
                  </a:xfrm>
                  <a:prstGeom prst="rect">
                    <a:avLst/>
                  </a:prstGeom>
                  <a:solidFill>
                    <a:srgbClr val="FFF9F9"/>
                  </a:solidFill>
                  <a:ln w="9525">
                    <a:noFill/>
                    <a:miter lim="800000"/>
                    <a:headEnd/>
                    <a:tailEnd/>
                  </a:ln>
                </p:spPr>
                <p:txBody>
                  <a:bodyPr/>
                  <a:lstStyle/>
                  <a:p>
                    <a:endParaRPr lang="ko-KR" altLang="en-US" dirty="0"/>
                  </a:p>
                </p:txBody>
              </p:sp>
              <p:sp>
                <p:nvSpPr>
                  <p:cNvPr id="314" name="Rectangle 470"/>
                  <p:cNvSpPr>
                    <a:spLocks noChangeArrowheads="1"/>
                  </p:cNvSpPr>
                  <p:nvPr/>
                </p:nvSpPr>
                <p:spPr bwMode="auto">
                  <a:xfrm>
                    <a:off x="4425" y="3669"/>
                    <a:ext cx="6" cy="114"/>
                  </a:xfrm>
                  <a:prstGeom prst="rect">
                    <a:avLst/>
                  </a:prstGeom>
                  <a:solidFill>
                    <a:srgbClr val="FFF9F9"/>
                  </a:solidFill>
                  <a:ln w="9525">
                    <a:noFill/>
                    <a:miter lim="800000"/>
                    <a:headEnd/>
                    <a:tailEnd/>
                  </a:ln>
                </p:spPr>
                <p:txBody>
                  <a:bodyPr/>
                  <a:lstStyle/>
                  <a:p>
                    <a:endParaRPr lang="ko-KR" altLang="en-US" dirty="0"/>
                  </a:p>
                </p:txBody>
              </p:sp>
              <p:sp>
                <p:nvSpPr>
                  <p:cNvPr id="315" name="Rectangle 471"/>
                  <p:cNvSpPr>
                    <a:spLocks noChangeArrowheads="1"/>
                  </p:cNvSpPr>
                  <p:nvPr/>
                </p:nvSpPr>
                <p:spPr bwMode="auto">
                  <a:xfrm>
                    <a:off x="4431" y="3669"/>
                    <a:ext cx="6" cy="114"/>
                  </a:xfrm>
                  <a:prstGeom prst="rect">
                    <a:avLst/>
                  </a:prstGeom>
                  <a:solidFill>
                    <a:srgbClr val="FFF9F9"/>
                  </a:solidFill>
                  <a:ln w="9525">
                    <a:noFill/>
                    <a:miter lim="800000"/>
                    <a:headEnd/>
                    <a:tailEnd/>
                  </a:ln>
                </p:spPr>
                <p:txBody>
                  <a:bodyPr/>
                  <a:lstStyle/>
                  <a:p>
                    <a:endParaRPr lang="ko-KR" altLang="en-US" dirty="0"/>
                  </a:p>
                </p:txBody>
              </p:sp>
              <p:sp>
                <p:nvSpPr>
                  <p:cNvPr id="316" name="Rectangle 472"/>
                  <p:cNvSpPr>
                    <a:spLocks noChangeArrowheads="1"/>
                  </p:cNvSpPr>
                  <p:nvPr/>
                </p:nvSpPr>
                <p:spPr bwMode="auto">
                  <a:xfrm>
                    <a:off x="4437" y="3669"/>
                    <a:ext cx="6" cy="114"/>
                  </a:xfrm>
                  <a:prstGeom prst="rect">
                    <a:avLst/>
                  </a:prstGeom>
                  <a:solidFill>
                    <a:srgbClr val="FFF9F9"/>
                  </a:solidFill>
                  <a:ln w="9525">
                    <a:noFill/>
                    <a:miter lim="800000"/>
                    <a:headEnd/>
                    <a:tailEnd/>
                  </a:ln>
                </p:spPr>
                <p:txBody>
                  <a:bodyPr/>
                  <a:lstStyle/>
                  <a:p>
                    <a:endParaRPr lang="ko-KR" altLang="en-US" dirty="0"/>
                  </a:p>
                </p:txBody>
              </p:sp>
              <p:sp>
                <p:nvSpPr>
                  <p:cNvPr id="317" name="Rectangle 473"/>
                  <p:cNvSpPr>
                    <a:spLocks noChangeArrowheads="1"/>
                  </p:cNvSpPr>
                  <p:nvPr/>
                </p:nvSpPr>
                <p:spPr bwMode="auto">
                  <a:xfrm>
                    <a:off x="4443" y="3669"/>
                    <a:ext cx="6" cy="114"/>
                  </a:xfrm>
                  <a:prstGeom prst="rect">
                    <a:avLst/>
                  </a:prstGeom>
                  <a:solidFill>
                    <a:srgbClr val="FFF8F8"/>
                  </a:solidFill>
                  <a:ln w="9525">
                    <a:noFill/>
                    <a:miter lim="800000"/>
                    <a:headEnd/>
                    <a:tailEnd/>
                  </a:ln>
                </p:spPr>
                <p:txBody>
                  <a:bodyPr/>
                  <a:lstStyle/>
                  <a:p>
                    <a:endParaRPr lang="ko-KR" altLang="en-US" dirty="0"/>
                  </a:p>
                </p:txBody>
              </p:sp>
              <p:sp>
                <p:nvSpPr>
                  <p:cNvPr id="318" name="Rectangle 474"/>
                  <p:cNvSpPr>
                    <a:spLocks noChangeArrowheads="1"/>
                  </p:cNvSpPr>
                  <p:nvPr/>
                </p:nvSpPr>
                <p:spPr bwMode="auto">
                  <a:xfrm>
                    <a:off x="4449" y="3669"/>
                    <a:ext cx="6" cy="114"/>
                  </a:xfrm>
                  <a:prstGeom prst="rect">
                    <a:avLst/>
                  </a:prstGeom>
                  <a:solidFill>
                    <a:srgbClr val="FFF8F8"/>
                  </a:solidFill>
                  <a:ln w="9525">
                    <a:noFill/>
                    <a:miter lim="800000"/>
                    <a:headEnd/>
                    <a:tailEnd/>
                  </a:ln>
                </p:spPr>
                <p:txBody>
                  <a:bodyPr/>
                  <a:lstStyle/>
                  <a:p>
                    <a:endParaRPr lang="ko-KR" altLang="en-US" dirty="0"/>
                  </a:p>
                </p:txBody>
              </p:sp>
              <p:sp>
                <p:nvSpPr>
                  <p:cNvPr id="319" name="Rectangle 475"/>
                  <p:cNvSpPr>
                    <a:spLocks noChangeArrowheads="1"/>
                  </p:cNvSpPr>
                  <p:nvPr/>
                </p:nvSpPr>
                <p:spPr bwMode="auto">
                  <a:xfrm>
                    <a:off x="4455" y="3669"/>
                    <a:ext cx="6" cy="114"/>
                  </a:xfrm>
                  <a:prstGeom prst="rect">
                    <a:avLst/>
                  </a:prstGeom>
                  <a:solidFill>
                    <a:srgbClr val="FFF8F8"/>
                  </a:solidFill>
                  <a:ln w="9525">
                    <a:noFill/>
                    <a:miter lim="800000"/>
                    <a:headEnd/>
                    <a:tailEnd/>
                  </a:ln>
                </p:spPr>
                <p:txBody>
                  <a:bodyPr/>
                  <a:lstStyle/>
                  <a:p>
                    <a:endParaRPr lang="ko-KR" altLang="en-US" dirty="0"/>
                  </a:p>
                </p:txBody>
              </p:sp>
              <p:sp>
                <p:nvSpPr>
                  <p:cNvPr id="320" name="Rectangle 476"/>
                  <p:cNvSpPr>
                    <a:spLocks noChangeArrowheads="1"/>
                  </p:cNvSpPr>
                  <p:nvPr/>
                </p:nvSpPr>
                <p:spPr bwMode="auto">
                  <a:xfrm>
                    <a:off x="4461" y="3669"/>
                    <a:ext cx="6" cy="114"/>
                  </a:xfrm>
                  <a:prstGeom prst="rect">
                    <a:avLst/>
                  </a:prstGeom>
                  <a:solidFill>
                    <a:srgbClr val="FFF7F7"/>
                  </a:solidFill>
                  <a:ln w="9525">
                    <a:noFill/>
                    <a:miter lim="800000"/>
                    <a:headEnd/>
                    <a:tailEnd/>
                  </a:ln>
                </p:spPr>
                <p:txBody>
                  <a:bodyPr/>
                  <a:lstStyle/>
                  <a:p>
                    <a:endParaRPr lang="ko-KR" altLang="en-US" dirty="0"/>
                  </a:p>
                </p:txBody>
              </p:sp>
              <p:sp>
                <p:nvSpPr>
                  <p:cNvPr id="321" name="Rectangle 477"/>
                  <p:cNvSpPr>
                    <a:spLocks noChangeArrowheads="1"/>
                  </p:cNvSpPr>
                  <p:nvPr/>
                </p:nvSpPr>
                <p:spPr bwMode="auto">
                  <a:xfrm>
                    <a:off x="4467" y="3669"/>
                    <a:ext cx="6" cy="114"/>
                  </a:xfrm>
                  <a:prstGeom prst="rect">
                    <a:avLst/>
                  </a:prstGeom>
                  <a:solidFill>
                    <a:srgbClr val="FFF7F7"/>
                  </a:solidFill>
                  <a:ln w="9525">
                    <a:noFill/>
                    <a:miter lim="800000"/>
                    <a:headEnd/>
                    <a:tailEnd/>
                  </a:ln>
                </p:spPr>
                <p:txBody>
                  <a:bodyPr/>
                  <a:lstStyle/>
                  <a:p>
                    <a:endParaRPr lang="ko-KR" altLang="en-US" dirty="0"/>
                  </a:p>
                </p:txBody>
              </p:sp>
              <p:sp>
                <p:nvSpPr>
                  <p:cNvPr id="322" name="Rectangle 478"/>
                  <p:cNvSpPr>
                    <a:spLocks noChangeArrowheads="1"/>
                  </p:cNvSpPr>
                  <p:nvPr/>
                </p:nvSpPr>
                <p:spPr bwMode="auto">
                  <a:xfrm>
                    <a:off x="4473" y="3669"/>
                    <a:ext cx="6" cy="114"/>
                  </a:xfrm>
                  <a:prstGeom prst="rect">
                    <a:avLst/>
                  </a:prstGeom>
                  <a:solidFill>
                    <a:srgbClr val="FFF7F7"/>
                  </a:solidFill>
                  <a:ln w="9525">
                    <a:noFill/>
                    <a:miter lim="800000"/>
                    <a:headEnd/>
                    <a:tailEnd/>
                  </a:ln>
                </p:spPr>
                <p:txBody>
                  <a:bodyPr/>
                  <a:lstStyle/>
                  <a:p>
                    <a:endParaRPr lang="ko-KR" altLang="en-US" dirty="0"/>
                  </a:p>
                </p:txBody>
              </p:sp>
              <p:sp>
                <p:nvSpPr>
                  <p:cNvPr id="323" name="Rectangle 479"/>
                  <p:cNvSpPr>
                    <a:spLocks noChangeArrowheads="1"/>
                  </p:cNvSpPr>
                  <p:nvPr/>
                </p:nvSpPr>
                <p:spPr bwMode="auto">
                  <a:xfrm>
                    <a:off x="4479" y="3669"/>
                    <a:ext cx="6" cy="114"/>
                  </a:xfrm>
                  <a:prstGeom prst="rect">
                    <a:avLst/>
                  </a:prstGeom>
                  <a:solidFill>
                    <a:srgbClr val="FFF6F6"/>
                  </a:solidFill>
                  <a:ln w="9525">
                    <a:noFill/>
                    <a:miter lim="800000"/>
                    <a:headEnd/>
                    <a:tailEnd/>
                  </a:ln>
                </p:spPr>
                <p:txBody>
                  <a:bodyPr/>
                  <a:lstStyle/>
                  <a:p>
                    <a:endParaRPr lang="ko-KR" altLang="en-US" dirty="0"/>
                  </a:p>
                </p:txBody>
              </p:sp>
              <p:sp>
                <p:nvSpPr>
                  <p:cNvPr id="324" name="Rectangle 480"/>
                  <p:cNvSpPr>
                    <a:spLocks noChangeArrowheads="1"/>
                  </p:cNvSpPr>
                  <p:nvPr/>
                </p:nvSpPr>
                <p:spPr bwMode="auto">
                  <a:xfrm>
                    <a:off x="4485" y="3669"/>
                    <a:ext cx="6" cy="114"/>
                  </a:xfrm>
                  <a:prstGeom prst="rect">
                    <a:avLst/>
                  </a:prstGeom>
                  <a:solidFill>
                    <a:srgbClr val="FFF6F6"/>
                  </a:solidFill>
                  <a:ln w="9525">
                    <a:noFill/>
                    <a:miter lim="800000"/>
                    <a:headEnd/>
                    <a:tailEnd/>
                  </a:ln>
                </p:spPr>
                <p:txBody>
                  <a:bodyPr/>
                  <a:lstStyle/>
                  <a:p>
                    <a:endParaRPr lang="ko-KR" altLang="en-US" dirty="0"/>
                  </a:p>
                </p:txBody>
              </p:sp>
              <p:sp>
                <p:nvSpPr>
                  <p:cNvPr id="325" name="Rectangle 481"/>
                  <p:cNvSpPr>
                    <a:spLocks noChangeArrowheads="1"/>
                  </p:cNvSpPr>
                  <p:nvPr/>
                </p:nvSpPr>
                <p:spPr bwMode="auto">
                  <a:xfrm>
                    <a:off x="4491" y="3669"/>
                    <a:ext cx="6" cy="114"/>
                  </a:xfrm>
                  <a:prstGeom prst="rect">
                    <a:avLst/>
                  </a:prstGeom>
                  <a:solidFill>
                    <a:srgbClr val="FFF6F6"/>
                  </a:solidFill>
                  <a:ln w="9525">
                    <a:noFill/>
                    <a:miter lim="800000"/>
                    <a:headEnd/>
                    <a:tailEnd/>
                  </a:ln>
                </p:spPr>
                <p:txBody>
                  <a:bodyPr/>
                  <a:lstStyle/>
                  <a:p>
                    <a:endParaRPr lang="ko-KR" altLang="en-US" dirty="0"/>
                  </a:p>
                </p:txBody>
              </p:sp>
              <p:sp>
                <p:nvSpPr>
                  <p:cNvPr id="326" name="Rectangle 482"/>
                  <p:cNvSpPr>
                    <a:spLocks noChangeArrowheads="1"/>
                  </p:cNvSpPr>
                  <p:nvPr/>
                </p:nvSpPr>
                <p:spPr bwMode="auto">
                  <a:xfrm>
                    <a:off x="4497" y="3669"/>
                    <a:ext cx="6" cy="114"/>
                  </a:xfrm>
                  <a:prstGeom prst="rect">
                    <a:avLst/>
                  </a:prstGeom>
                  <a:solidFill>
                    <a:srgbClr val="FFF5F5"/>
                  </a:solidFill>
                  <a:ln w="9525">
                    <a:noFill/>
                    <a:miter lim="800000"/>
                    <a:headEnd/>
                    <a:tailEnd/>
                  </a:ln>
                </p:spPr>
                <p:txBody>
                  <a:bodyPr/>
                  <a:lstStyle/>
                  <a:p>
                    <a:endParaRPr lang="ko-KR" altLang="en-US" dirty="0"/>
                  </a:p>
                </p:txBody>
              </p:sp>
              <p:sp>
                <p:nvSpPr>
                  <p:cNvPr id="327" name="Rectangle 483"/>
                  <p:cNvSpPr>
                    <a:spLocks noChangeArrowheads="1"/>
                  </p:cNvSpPr>
                  <p:nvPr/>
                </p:nvSpPr>
                <p:spPr bwMode="auto">
                  <a:xfrm>
                    <a:off x="4503" y="3669"/>
                    <a:ext cx="6" cy="114"/>
                  </a:xfrm>
                  <a:prstGeom prst="rect">
                    <a:avLst/>
                  </a:prstGeom>
                  <a:solidFill>
                    <a:srgbClr val="FFF5F5"/>
                  </a:solidFill>
                  <a:ln w="9525">
                    <a:noFill/>
                    <a:miter lim="800000"/>
                    <a:headEnd/>
                    <a:tailEnd/>
                  </a:ln>
                </p:spPr>
                <p:txBody>
                  <a:bodyPr/>
                  <a:lstStyle/>
                  <a:p>
                    <a:endParaRPr lang="ko-KR" altLang="en-US" dirty="0"/>
                  </a:p>
                </p:txBody>
              </p:sp>
              <p:sp>
                <p:nvSpPr>
                  <p:cNvPr id="328" name="Rectangle 484"/>
                  <p:cNvSpPr>
                    <a:spLocks noChangeArrowheads="1"/>
                  </p:cNvSpPr>
                  <p:nvPr/>
                </p:nvSpPr>
                <p:spPr bwMode="auto">
                  <a:xfrm>
                    <a:off x="4509" y="3669"/>
                    <a:ext cx="6" cy="114"/>
                  </a:xfrm>
                  <a:prstGeom prst="rect">
                    <a:avLst/>
                  </a:prstGeom>
                  <a:solidFill>
                    <a:srgbClr val="FFF5F5"/>
                  </a:solidFill>
                  <a:ln w="9525">
                    <a:noFill/>
                    <a:miter lim="800000"/>
                    <a:headEnd/>
                    <a:tailEnd/>
                  </a:ln>
                </p:spPr>
                <p:txBody>
                  <a:bodyPr/>
                  <a:lstStyle/>
                  <a:p>
                    <a:endParaRPr lang="ko-KR" altLang="en-US" dirty="0"/>
                  </a:p>
                </p:txBody>
              </p:sp>
              <p:sp>
                <p:nvSpPr>
                  <p:cNvPr id="329" name="Rectangle 485"/>
                  <p:cNvSpPr>
                    <a:spLocks noChangeArrowheads="1"/>
                  </p:cNvSpPr>
                  <p:nvPr/>
                </p:nvSpPr>
                <p:spPr bwMode="auto">
                  <a:xfrm>
                    <a:off x="4515" y="3669"/>
                    <a:ext cx="6" cy="114"/>
                  </a:xfrm>
                  <a:prstGeom prst="rect">
                    <a:avLst/>
                  </a:prstGeom>
                  <a:solidFill>
                    <a:srgbClr val="FFF4F4"/>
                  </a:solidFill>
                  <a:ln w="9525">
                    <a:noFill/>
                    <a:miter lim="800000"/>
                    <a:headEnd/>
                    <a:tailEnd/>
                  </a:ln>
                </p:spPr>
                <p:txBody>
                  <a:bodyPr/>
                  <a:lstStyle/>
                  <a:p>
                    <a:endParaRPr lang="ko-KR" altLang="en-US" dirty="0"/>
                  </a:p>
                </p:txBody>
              </p:sp>
              <p:sp>
                <p:nvSpPr>
                  <p:cNvPr id="330" name="Rectangle 486"/>
                  <p:cNvSpPr>
                    <a:spLocks noChangeArrowheads="1"/>
                  </p:cNvSpPr>
                  <p:nvPr/>
                </p:nvSpPr>
                <p:spPr bwMode="auto">
                  <a:xfrm>
                    <a:off x="4521" y="3669"/>
                    <a:ext cx="6" cy="114"/>
                  </a:xfrm>
                  <a:prstGeom prst="rect">
                    <a:avLst/>
                  </a:prstGeom>
                  <a:solidFill>
                    <a:srgbClr val="FFF4F4"/>
                  </a:solidFill>
                  <a:ln w="9525">
                    <a:noFill/>
                    <a:miter lim="800000"/>
                    <a:headEnd/>
                    <a:tailEnd/>
                  </a:ln>
                </p:spPr>
                <p:txBody>
                  <a:bodyPr/>
                  <a:lstStyle/>
                  <a:p>
                    <a:endParaRPr lang="ko-KR" altLang="en-US" dirty="0"/>
                  </a:p>
                </p:txBody>
              </p:sp>
              <p:sp>
                <p:nvSpPr>
                  <p:cNvPr id="331" name="Rectangle 487"/>
                  <p:cNvSpPr>
                    <a:spLocks noChangeArrowheads="1"/>
                  </p:cNvSpPr>
                  <p:nvPr/>
                </p:nvSpPr>
                <p:spPr bwMode="auto">
                  <a:xfrm>
                    <a:off x="4527" y="3669"/>
                    <a:ext cx="6" cy="114"/>
                  </a:xfrm>
                  <a:prstGeom prst="rect">
                    <a:avLst/>
                  </a:prstGeom>
                  <a:solidFill>
                    <a:srgbClr val="FFF3F3"/>
                  </a:solidFill>
                  <a:ln w="9525">
                    <a:noFill/>
                    <a:miter lim="800000"/>
                    <a:headEnd/>
                    <a:tailEnd/>
                  </a:ln>
                </p:spPr>
                <p:txBody>
                  <a:bodyPr/>
                  <a:lstStyle/>
                  <a:p>
                    <a:endParaRPr lang="ko-KR" altLang="en-US" dirty="0"/>
                  </a:p>
                </p:txBody>
              </p:sp>
              <p:sp>
                <p:nvSpPr>
                  <p:cNvPr id="332" name="Rectangle 488"/>
                  <p:cNvSpPr>
                    <a:spLocks noChangeArrowheads="1"/>
                  </p:cNvSpPr>
                  <p:nvPr/>
                </p:nvSpPr>
                <p:spPr bwMode="auto">
                  <a:xfrm>
                    <a:off x="4533" y="3669"/>
                    <a:ext cx="6" cy="114"/>
                  </a:xfrm>
                  <a:prstGeom prst="rect">
                    <a:avLst/>
                  </a:prstGeom>
                  <a:solidFill>
                    <a:srgbClr val="FFF3F3"/>
                  </a:solidFill>
                  <a:ln w="9525">
                    <a:noFill/>
                    <a:miter lim="800000"/>
                    <a:headEnd/>
                    <a:tailEnd/>
                  </a:ln>
                </p:spPr>
                <p:txBody>
                  <a:bodyPr/>
                  <a:lstStyle/>
                  <a:p>
                    <a:endParaRPr lang="ko-KR" altLang="en-US" dirty="0"/>
                  </a:p>
                </p:txBody>
              </p:sp>
              <p:sp>
                <p:nvSpPr>
                  <p:cNvPr id="333" name="Rectangle 489"/>
                  <p:cNvSpPr>
                    <a:spLocks noChangeArrowheads="1"/>
                  </p:cNvSpPr>
                  <p:nvPr/>
                </p:nvSpPr>
                <p:spPr bwMode="auto">
                  <a:xfrm>
                    <a:off x="4539" y="3669"/>
                    <a:ext cx="6" cy="114"/>
                  </a:xfrm>
                  <a:prstGeom prst="rect">
                    <a:avLst/>
                  </a:prstGeom>
                  <a:solidFill>
                    <a:srgbClr val="FFF3F3"/>
                  </a:solidFill>
                  <a:ln w="9525">
                    <a:noFill/>
                    <a:miter lim="800000"/>
                    <a:headEnd/>
                    <a:tailEnd/>
                  </a:ln>
                </p:spPr>
                <p:txBody>
                  <a:bodyPr/>
                  <a:lstStyle/>
                  <a:p>
                    <a:endParaRPr lang="ko-KR" altLang="en-US" dirty="0"/>
                  </a:p>
                </p:txBody>
              </p:sp>
              <p:sp>
                <p:nvSpPr>
                  <p:cNvPr id="334" name="Rectangle 490"/>
                  <p:cNvSpPr>
                    <a:spLocks noChangeArrowheads="1"/>
                  </p:cNvSpPr>
                  <p:nvPr/>
                </p:nvSpPr>
                <p:spPr bwMode="auto">
                  <a:xfrm>
                    <a:off x="4545" y="3669"/>
                    <a:ext cx="6" cy="114"/>
                  </a:xfrm>
                  <a:prstGeom prst="rect">
                    <a:avLst/>
                  </a:prstGeom>
                  <a:solidFill>
                    <a:srgbClr val="FFF2F2"/>
                  </a:solidFill>
                  <a:ln w="9525">
                    <a:noFill/>
                    <a:miter lim="800000"/>
                    <a:headEnd/>
                    <a:tailEnd/>
                  </a:ln>
                </p:spPr>
                <p:txBody>
                  <a:bodyPr/>
                  <a:lstStyle/>
                  <a:p>
                    <a:endParaRPr lang="ko-KR" altLang="en-US" dirty="0"/>
                  </a:p>
                </p:txBody>
              </p:sp>
              <p:sp>
                <p:nvSpPr>
                  <p:cNvPr id="335" name="Rectangle 491"/>
                  <p:cNvSpPr>
                    <a:spLocks noChangeArrowheads="1"/>
                  </p:cNvSpPr>
                  <p:nvPr/>
                </p:nvSpPr>
                <p:spPr bwMode="auto">
                  <a:xfrm>
                    <a:off x="4551" y="3669"/>
                    <a:ext cx="6" cy="114"/>
                  </a:xfrm>
                  <a:prstGeom prst="rect">
                    <a:avLst/>
                  </a:prstGeom>
                  <a:solidFill>
                    <a:srgbClr val="FFF2F2"/>
                  </a:solidFill>
                  <a:ln w="9525">
                    <a:noFill/>
                    <a:miter lim="800000"/>
                    <a:headEnd/>
                    <a:tailEnd/>
                  </a:ln>
                </p:spPr>
                <p:txBody>
                  <a:bodyPr/>
                  <a:lstStyle/>
                  <a:p>
                    <a:endParaRPr lang="ko-KR" altLang="en-US" dirty="0"/>
                  </a:p>
                </p:txBody>
              </p:sp>
              <p:sp>
                <p:nvSpPr>
                  <p:cNvPr id="336" name="Rectangle 492"/>
                  <p:cNvSpPr>
                    <a:spLocks noChangeArrowheads="1"/>
                  </p:cNvSpPr>
                  <p:nvPr/>
                </p:nvSpPr>
                <p:spPr bwMode="auto">
                  <a:xfrm>
                    <a:off x="4557" y="3669"/>
                    <a:ext cx="6" cy="114"/>
                  </a:xfrm>
                  <a:prstGeom prst="rect">
                    <a:avLst/>
                  </a:prstGeom>
                  <a:solidFill>
                    <a:srgbClr val="FFF1F1"/>
                  </a:solidFill>
                  <a:ln w="9525">
                    <a:noFill/>
                    <a:miter lim="800000"/>
                    <a:headEnd/>
                    <a:tailEnd/>
                  </a:ln>
                </p:spPr>
                <p:txBody>
                  <a:bodyPr/>
                  <a:lstStyle/>
                  <a:p>
                    <a:endParaRPr lang="ko-KR" altLang="en-US" dirty="0"/>
                  </a:p>
                </p:txBody>
              </p:sp>
              <p:sp>
                <p:nvSpPr>
                  <p:cNvPr id="337" name="Rectangle 493"/>
                  <p:cNvSpPr>
                    <a:spLocks noChangeArrowheads="1"/>
                  </p:cNvSpPr>
                  <p:nvPr/>
                </p:nvSpPr>
                <p:spPr bwMode="auto">
                  <a:xfrm>
                    <a:off x="4563" y="3669"/>
                    <a:ext cx="6" cy="114"/>
                  </a:xfrm>
                  <a:prstGeom prst="rect">
                    <a:avLst/>
                  </a:prstGeom>
                  <a:solidFill>
                    <a:srgbClr val="FFF1F1"/>
                  </a:solidFill>
                  <a:ln w="9525">
                    <a:noFill/>
                    <a:miter lim="800000"/>
                    <a:headEnd/>
                    <a:tailEnd/>
                  </a:ln>
                </p:spPr>
                <p:txBody>
                  <a:bodyPr/>
                  <a:lstStyle/>
                  <a:p>
                    <a:endParaRPr lang="ko-KR" altLang="en-US" dirty="0"/>
                  </a:p>
                </p:txBody>
              </p:sp>
              <p:sp>
                <p:nvSpPr>
                  <p:cNvPr id="338" name="Rectangle 494"/>
                  <p:cNvSpPr>
                    <a:spLocks noChangeArrowheads="1"/>
                  </p:cNvSpPr>
                  <p:nvPr/>
                </p:nvSpPr>
                <p:spPr bwMode="auto">
                  <a:xfrm>
                    <a:off x="4569" y="3669"/>
                    <a:ext cx="6" cy="114"/>
                  </a:xfrm>
                  <a:prstGeom prst="rect">
                    <a:avLst/>
                  </a:prstGeom>
                  <a:solidFill>
                    <a:srgbClr val="FFF1F1"/>
                  </a:solidFill>
                  <a:ln w="9525">
                    <a:noFill/>
                    <a:miter lim="800000"/>
                    <a:headEnd/>
                    <a:tailEnd/>
                  </a:ln>
                </p:spPr>
                <p:txBody>
                  <a:bodyPr/>
                  <a:lstStyle/>
                  <a:p>
                    <a:endParaRPr lang="ko-KR" altLang="en-US" dirty="0"/>
                  </a:p>
                </p:txBody>
              </p:sp>
              <p:sp>
                <p:nvSpPr>
                  <p:cNvPr id="339" name="Rectangle 495"/>
                  <p:cNvSpPr>
                    <a:spLocks noChangeArrowheads="1"/>
                  </p:cNvSpPr>
                  <p:nvPr/>
                </p:nvSpPr>
                <p:spPr bwMode="auto">
                  <a:xfrm>
                    <a:off x="4575" y="3669"/>
                    <a:ext cx="6" cy="114"/>
                  </a:xfrm>
                  <a:prstGeom prst="rect">
                    <a:avLst/>
                  </a:prstGeom>
                  <a:solidFill>
                    <a:srgbClr val="FFF0F0"/>
                  </a:solidFill>
                  <a:ln w="9525">
                    <a:noFill/>
                    <a:miter lim="800000"/>
                    <a:headEnd/>
                    <a:tailEnd/>
                  </a:ln>
                </p:spPr>
                <p:txBody>
                  <a:bodyPr/>
                  <a:lstStyle/>
                  <a:p>
                    <a:endParaRPr lang="ko-KR" altLang="en-US" dirty="0"/>
                  </a:p>
                </p:txBody>
              </p:sp>
              <p:sp>
                <p:nvSpPr>
                  <p:cNvPr id="340" name="Rectangle 496"/>
                  <p:cNvSpPr>
                    <a:spLocks noChangeArrowheads="1"/>
                  </p:cNvSpPr>
                  <p:nvPr/>
                </p:nvSpPr>
                <p:spPr bwMode="auto">
                  <a:xfrm>
                    <a:off x="4581" y="3669"/>
                    <a:ext cx="6" cy="114"/>
                  </a:xfrm>
                  <a:prstGeom prst="rect">
                    <a:avLst/>
                  </a:prstGeom>
                  <a:solidFill>
                    <a:srgbClr val="FFF0F0"/>
                  </a:solidFill>
                  <a:ln w="9525">
                    <a:noFill/>
                    <a:miter lim="800000"/>
                    <a:headEnd/>
                    <a:tailEnd/>
                  </a:ln>
                </p:spPr>
                <p:txBody>
                  <a:bodyPr/>
                  <a:lstStyle/>
                  <a:p>
                    <a:endParaRPr lang="ko-KR" altLang="en-US" dirty="0"/>
                  </a:p>
                </p:txBody>
              </p:sp>
              <p:sp>
                <p:nvSpPr>
                  <p:cNvPr id="341" name="Rectangle 497"/>
                  <p:cNvSpPr>
                    <a:spLocks noChangeArrowheads="1"/>
                  </p:cNvSpPr>
                  <p:nvPr/>
                </p:nvSpPr>
                <p:spPr bwMode="auto">
                  <a:xfrm>
                    <a:off x="4587" y="3669"/>
                    <a:ext cx="6" cy="114"/>
                  </a:xfrm>
                  <a:prstGeom prst="rect">
                    <a:avLst/>
                  </a:prstGeom>
                  <a:solidFill>
                    <a:srgbClr val="FFEFEF"/>
                  </a:solidFill>
                  <a:ln w="9525">
                    <a:noFill/>
                    <a:miter lim="800000"/>
                    <a:headEnd/>
                    <a:tailEnd/>
                  </a:ln>
                </p:spPr>
                <p:txBody>
                  <a:bodyPr/>
                  <a:lstStyle/>
                  <a:p>
                    <a:endParaRPr lang="ko-KR" altLang="en-US" dirty="0"/>
                  </a:p>
                </p:txBody>
              </p:sp>
              <p:sp>
                <p:nvSpPr>
                  <p:cNvPr id="342" name="Rectangle 498"/>
                  <p:cNvSpPr>
                    <a:spLocks noChangeArrowheads="1"/>
                  </p:cNvSpPr>
                  <p:nvPr/>
                </p:nvSpPr>
                <p:spPr bwMode="auto">
                  <a:xfrm>
                    <a:off x="4593" y="3669"/>
                    <a:ext cx="6" cy="114"/>
                  </a:xfrm>
                  <a:prstGeom prst="rect">
                    <a:avLst/>
                  </a:prstGeom>
                  <a:solidFill>
                    <a:srgbClr val="FFEFEF"/>
                  </a:solidFill>
                  <a:ln w="9525">
                    <a:noFill/>
                    <a:miter lim="800000"/>
                    <a:headEnd/>
                    <a:tailEnd/>
                  </a:ln>
                </p:spPr>
                <p:txBody>
                  <a:bodyPr/>
                  <a:lstStyle/>
                  <a:p>
                    <a:endParaRPr lang="ko-KR" altLang="en-US" dirty="0"/>
                  </a:p>
                </p:txBody>
              </p:sp>
              <p:sp>
                <p:nvSpPr>
                  <p:cNvPr id="343" name="Rectangle 499"/>
                  <p:cNvSpPr>
                    <a:spLocks noChangeArrowheads="1"/>
                  </p:cNvSpPr>
                  <p:nvPr/>
                </p:nvSpPr>
                <p:spPr bwMode="auto">
                  <a:xfrm>
                    <a:off x="4599" y="3669"/>
                    <a:ext cx="6" cy="114"/>
                  </a:xfrm>
                  <a:prstGeom prst="rect">
                    <a:avLst/>
                  </a:prstGeom>
                  <a:solidFill>
                    <a:srgbClr val="FFEEEE"/>
                  </a:solidFill>
                  <a:ln w="9525">
                    <a:noFill/>
                    <a:miter lim="800000"/>
                    <a:headEnd/>
                    <a:tailEnd/>
                  </a:ln>
                </p:spPr>
                <p:txBody>
                  <a:bodyPr/>
                  <a:lstStyle/>
                  <a:p>
                    <a:endParaRPr lang="ko-KR" altLang="en-US" dirty="0"/>
                  </a:p>
                </p:txBody>
              </p:sp>
              <p:sp>
                <p:nvSpPr>
                  <p:cNvPr id="344" name="Rectangle 500"/>
                  <p:cNvSpPr>
                    <a:spLocks noChangeArrowheads="1"/>
                  </p:cNvSpPr>
                  <p:nvPr/>
                </p:nvSpPr>
                <p:spPr bwMode="auto">
                  <a:xfrm>
                    <a:off x="4605" y="3669"/>
                    <a:ext cx="6" cy="114"/>
                  </a:xfrm>
                  <a:prstGeom prst="rect">
                    <a:avLst/>
                  </a:prstGeom>
                  <a:solidFill>
                    <a:srgbClr val="FFEEEE"/>
                  </a:solidFill>
                  <a:ln w="9525">
                    <a:noFill/>
                    <a:miter lim="800000"/>
                    <a:headEnd/>
                    <a:tailEnd/>
                  </a:ln>
                </p:spPr>
                <p:txBody>
                  <a:bodyPr/>
                  <a:lstStyle/>
                  <a:p>
                    <a:endParaRPr lang="ko-KR" altLang="en-US" dirty="0"/>
                  </a:p>
                </p:txBody>
              </p:sp>
              <p:sp>
                <p:nvSpPr>
                  <p:cNvPr id="345" name="Rectangle 501"/>
                  <p:cNvSpPr>
                    <a:spLocks noChangeArrowheads="1"/>
                  </p:cNvSpPr>
                  <p:nvPr/>
                </p:nvSpPr>
                <p:spPr bwMode="auto">
                  <a:xfrm>
                    <a:off x="4611" y="3669"/>
                    <a:ext cx="6" cy="114"/>
                  </a:xfrm>
                  <a:prstGeom prst="rect">
                    <a:avLst/>
                  </a:prstGeom>
                  <a:solidFill>
                    <a:srgbClr val="FFEDED"/>
                  </a:solidFill>
                  <a:ln w="9525">
                    <a:noFill/>
                    <a:miter lim="800000"/>
                    <a:headEnd/>
                    <a:tailEnd/>
                  </a:ln>
                </p:spPr>
                <p:txBody>
                  <a:bodyPr/>
                  <a:lstStyle/>
                  <a:p>
                    <a:endParaRPr lang="ko-KR" altLang="en-US" dirty="0"/>
                  </a:p>
                </p:txBody>
              </p:sp>
              <p:sp>
                <p:nvSpPr>
                  <p:cNvPr id="346" name="Rectangle 502"/>
                  <p:cNvSpPr>
                    <a:spLocks noChangeArrowheads="1"/>
                  </p:cNvSpPr>
                  <p:nvPr/>
                </p:nvSpPr>
                <p:spPr bwMode="auto">
                  <a:xfrm>
                    <a:off x="4617" y="3669"/>
                    <a:ext cx="6" cy="114"/>
                  </a:xfrm>
                  <a:prstGeom prst="rect">
                    <a:avLst/>
                  </a:prstGeom>
                  <a:solidFill>
                    <a:srgbClr val="FFEDED"/>
                  </a:solidFill>
                  <a:ln w="9525">
                    <a:noFill/>
                    <a:miter lim="800000"/>
                    <a:headEnd/>
                    <a:tailEnd/>
                  </a:ln>
                </p:spPr>
                <p:txBody>
                  <a:bodyPr/>
                  <a:lstStyle/>
                  <a:p>
                    <a:endParaRPr lang="ko-KR" altLang="en-US" dirty="0"/>
                  </a:p>
                </p:txBody>
              </p:sp>
              <p:sp>
                <p:nvSpPr>
                  <p:cNvPr id="347" name="Rectangle 503"/>
                  <p:cNvSpPr>
                    <a:spLocks noChangeArrowheads="1"/>
                  </p:cNvSpPr>
                  <p:nvPr/>
                </p:nvSpPr>
                <p:spPr bwMode="auto">
                  <a:xfrm>
                    <a:off x="4623" y="3669"/>
                    <a:ext cx="6" cy="114"/>
                  </a:xfrm>
                  <a:prstGeom prst="rect">
                    <a:avLst/>
                  </a:prstGeom>
                  <a:solidFill>
                    <a:srgbClr val="FFECEC"/>
                  </a:solidFill>
                  <a:ln w="9525">
                    <a:noFill/>
                    <a:miter lim="800000"/>
                    <a:headEnd/>
                    <a:tailEnd/>
                  </a:ln>
                </p:spPr>
                <p:txBody>
                  <a:bodyPr/>
                  <a:lstStyle/>
                  <a:p>
                    <a:endParaRPr lang="ko-KR" altLang="en-US" dirty="0"/>
                  </a:p>
                </p:txBody>
              </p:sp>
              <p:sp>
                <p:nvSpPr>
                  <p:cNvPr id="348" name="Rectangle 504"/>
                  <p:cNvSpPr>
                    <a:spLocks noChangeArrowheads="1"/>
                  </p:cNvSpPr>
                  <p:nvPr/>
                </p:nvSpPr>
                <p:spPr bwMode="auto">
                  <a:xfrm>
                    <a:off x="4629" y="3669"/>
                    <a:ext cx="6" cy="114"/>
                  </a:xfrm>
                  <a:prstGeom prst="rect">
                    <a:avLst/>
                  </a:prstGeom>
                  <a:solidFill>
                    <a:srgbClr val="FFECEC"/>
                  </a:solidFill>
                  <a:ln w="9525">
                    <a:noFill/>
                    <a:miter lim="800000"/>
                    <a:headEnd/>
                    <a:tailEnd/>
                  </a:ln>
                </p:spPr>
                <p:txBody>
                  <a:bodyPr/>
                  <a:lstStyle/>
                  <a:p>
                    <a:endParaRPr lang="ko-KR" altLang="en-US" dirty="0"/>
                  </a:p>
                </p:txBody>
              </p:sp>
              <p:sp>
                <p:nvSpPr>
                  <p:cNvPr id="349" name="Rectangle 505"/>
                  <p:cNvSpPr>
                    <a:spLocks noChangeArrowheads="1"/>
                  </p:cNvSpPr>
                  <p:nvPr/>
                </p:nvSpPr>
                <p:spPr bwMode="auto">
                  <a:xfrm>
                    <a:off x="4635" y="3669"/>
                    <a:ext cx="6" cy="114"/>
                  </a:xfrm>
                  <a:prstGeom prst="rect">
                    <a:avLst/>
                  </a:prstGeom>
                  <a:solidFill>
                    <a:srgbClr val="FFEBEB"/>
                  </a:solidFill>
                  <a:ln w="9525">
                    <a:noFill/>
                    <a:miter lim="800000"/>
                    <a:headEnd/>
                    <a:tailEnd/>
                  </a:ln>
                </p:spPr>
                <p:txBody>
                  <a:bodyPr/>
                  <a:lstStyle/>
                  <a:p>
                    <a:endParaRPr lang="ko-KR" altLang="en-US" dirty="0"/>
                  </a:p>
                </p:txBody>
              </p:sp>
              <p:sp>
                <p:nvSpPr>
                  <p:cNvPr id="350" name="Rectangle 506"/>
                  <p:cNvSpPr>
                    <a:spLocks noChangeArrowheads="1"/>
                  </p:cNvSpPr>
                  <p:nvPr/>
                </p:nvSpPr>
                <p:spPr bwMode="auto">
                  <a:xfrm>
                    <a:off x="4641" y="3669"/>
                    <a:ext cx="6" cy="114"/>
                  </a:xfrm>
                  <a:prstGeom prst="rect">
                    <a:avLst/>
                  </a:prstGeom>
                  <a:solidFill>
                    <a:srgbClr val="FFEAEA"/>
                  </a:solidFill>
                  <a:ln w="9525">
                    <a:noFill/>
                    <a:miter lim="800000"/>
                    <a:headEnd/>
                    <a:tailEnd/>
                  </a:ln>
                </p:spPr>
                <p:txBody>
                  <a:bodyPr/>
                  <a:lstStyle/>
                  <a:p>
                    <a:endParaRPr lang="ko-KR" altLang="en-US" dirty="0"/>
                  </a:p>
                </p:txBody>
              </p:sp>
              <p:sp>
                <p:nvSpPr>
                  <p:cNvPr id="351" name="Rectangle 507"/>
                  <p:cNvSpPr>
                    <a:spLocks noChangeArrowheads="1"/>
                  </p:cNvSpPr>
                  <p:nvPr/>
                </p:nvSpPr>
                <p:spPr bwMode="auto">
                  <a:xfrm>
                    <a:off x="4647" y="3669"/>
                    <a:ext cx="6" cy="114"/>
                  </a:xfrm>
                  <a:prstGeom prst="rect">
                    <a:avLst/>
                  </a:prstGeom>
                  <a:solidFill>
                    <a:srgbClr val="FFEAEA"/>
                  </a:solidFill>
                  <a:ln w="9525">
                    <a:noFill/>
                    <a:miter lim="800000"/>
                    <a:headEnd/>
                    <a:tailEnd/>
                  </a:ln>
                </p:spPr>
                <p:txBody>
                  <a:bodyPr/>
                  <a:lstStyle/>
                  <a:p>
                    <a:endParaRPr lang="ko-KR" altLang="en-US" dirty="0"/>
                  </a:p>
                </p:txBody>
              </p:sp>
              <p:sp>
                <p:nvSpPr>
                  <p:cNvPr id="352" name="Rectangle 508"/>
                  <p:cNvSpPr>
                    <a:spLocks noChangeArrowheads="1"/>
                  </p:cNvSpPr>
                  <p:nvPr/>
                </p:nvSpPr>
                <p:spPr bwMode="auto">
                  <a:xfrm>
                    <a:off x="4653" y="3669"/>
                    <a:ext cx="6" cy="114"/>
                  </a:xfrm>
                  <a:prstGeom prst="rect">
                    <a:avLst/>
                  </a:prstGeom>
                  <a:solidFill>
                    <a:srgbClr val="FFE9E9"/>
                  </a:solidFill>
                  <a:ln w="9525">
                    <a:noFill/>
                    <a:miter lim="800000"/>
                    <a:headEnd/>
                    <a:tailEnd/>
                  </a:ln>
                </p:spPr>
                <p:txBody>
                  <a:bodyPr/>
                  <a:lstStyle/>
                  <a:p>
                    <a:endParaRPr lang="ko-KR" altLang="en-US" dirty="0"/>
                  </a:p>
                </p:txBody>
              </p:sp>
              <p:sp>
                <p:nvSpPr>
                  <p:cNvPr id="353" name="Rectangle 509"/>
                  <p:cNvSpPr>
                    <a:spLocks noChangeArrowheads="1"/>
                  </p:cNvSpPr>
                  <p:nvPr/>
                </p:nvSpPr>
                <p:spPr bwMode="auto">
                  <a:xfrm>
                    <a:off x="4659" y="3669"/>
                    <a:ext cx="6" cy="114"/>
                  </a:xfrm>
                  <a:prstGeom prst="rect">
                    <a:avLst/>
                  </a:prstGeom>
                  <a:solidFill>
                    <a:srgbClr val="FFE9E9"/>
                  </a:solidFill>
                  <a:ln w="9525">
                    <a:noFill/>
                    <a:miter lim="800000"/>
                    <a:headEnd/>
                    <a:tailEnd/>
                  </a:ln>
                </p:spPr>
                <p:txBody>
                  <a:bodyPr/>
                  <a:lstStyle/>
                  <a:p>
                    <a:endParaRPr lang="ko-KR" altLang="en-US" dirty="0"/>
                  </a:p>
                </p:txBody>
              </p:sp>
              <p:sp>
                <p:nvSpPr>
                  <p:cNvPr id="354" name="Rectangle 510"/>
                  <p:cNvSpPr>
                    <a:spLocks noChangeArrowheads="1"/>
                  </p:cNvSpPr>
                  <p:nvPr/>
                </p:nvSpPr>
                <p:spPr bwMode="auto">
                  <a:xfrm>
                    <a:off x="4665" y="3669"/>
                    <a:ext cx="6" cy="114"/>
                  </a:xfrm>
                  <a:prstGeom prst="rect">
                    <a:avLst/>
                  </a:prstGeom>
                  <a:solidFill>
                    <a:srgbClr val="FFE8E8"/>
                  </a:solidFill>
                  <a:ln w="9525">
                    <a:noFill/>
                    <a:miter lim="800000"/>
                    <a:headEnd/>
                    <a:tailEnd/>
                  </a:ln>
                </p:spPr>
                <p:txBody>
                  <a:bodyPr/>
                  <a:lstStyle/>
                  <a:p>
                    <a:endParaRPr lang="ko-KR" altLang="en-US" dirty="0"/>
                  </a:p>
                </p:txBody>
              </p:sp>
              <p:sp>
                <p:nvSpPr>
                  <p:cNvPr id="355" name="Rectangle 511"/>
                  <p:cNvSpPr>
                    <a:spLocks noChangeArrowheads="1"/>
                  </p:cNvSpPr>
                  <p:nvPr/>
                </p:nvSpPr>
                <p:spPr bwMode="auto">
                  <a:xfrm>
                    <a:off x="4671" y="3669"/>
                    <a:ext cx="6" cy="114"/>
                  </a:xfrm>
                  <a:prstGeom prst="rect">
                    <a:avLst/>
                  </a:prstGeom>
                  <a:solidFill>
                    <a:srgbClr val="FFE7E7"/>
                  </a:solidFill>
                  <a:ln w="9525">
                    <a:noFill/>
                    <a:miter lim="800000"/>
                    <a:headEnd/>
                    <a:tailEnd/>
                  </a:ln>
                </p:spPr>
                <p:txBody>
                  <a:bodyPr/>
                  <a:lstStyle/>
                  <a:p>
                    <a:endParaRPr lang="ko-KR" altLang="en-US" dirty="0"/>
                  </a:p>
                </p:txBody>
              </p:sp>
              <p:sp>
                <p:nvSpPr>
                  <p:cNvPr id="356" name="Rectangle 512"/>
                  <p:cNvSpPr>
                    <a:spLocks noChangeArrowheads="1"/>
                  </p:cNvSpPr>
                  <p:nvPr/>
                </p:nvSpPr>
                <p:spPr bwMode="auto">
                  <a:xfrm>
                    <a:off x="4677" y="3669"/>
                    <a:ext cx="6" cy="114"/>
                  </a:xfrm>
                  <a:prstGeom prst="rect">
                    <a:avLst/>
                  </a:prstGeom>
                  <a:solidFill>
                    <a:srgbClr val="FFE7E7"/>
                  </a:solidFill>
                  <a:ln w="9525">
                    <a:noFill/>
                    <a:miter lim="800000"/>
                    <a:headEnd/>
                    <a:tailEnd/>
                  </a:ln>
                </p:spPr>
                <p:txBody>
                  <a:bodyPr/>
                  <a:lstStyle/>
                  <a:p>
                    <a:endParaRPr lang="ko-KR" altLang="en-US" dirty="0"/>
                  </a:p>
                </p:txBody>
              </p:sp>
              <p:sp>
                <p:nvSpPr>
                  <p:cNvPr id="357" name="Rectangle 513"/>
                  <p:cNvSpPr>
                    <a:spLocks noChangeArrowheads="1"/>
                  </p:cNvSpPr>
                  <p:nvPr/>
                </p:nvSpPr>
                <p:spPr bwMode="auto">
                  <a:xfrm>
                    <a:off x="4683" y="3669"/>
                    <a:ext cx="6" cy="114"/>
                  </a:xfrm>
                  <a:prstGeom prst="rect">
                    <a:avLst/>
                  </a:prstGeom>
                  <a:solidFill>
                    <a:srgbClr val="FFE6E6"/>
                  </a:solidFill>
                  <a:ln w="9525">
                    <a:noFill/>
                    <a:miter lim="800000"/>
                    <a:headEnd/>
                    <a:tailEnd/>
                  </a:ln>
                </p:spPr>
                <p:txBody>
                  <a:bodyPr/>
                  <a:lstStyle/>
                  <a:p>
                    <a:endParaRPr lang="ko-KR" altLang="en-US" dirty="0"/>
                  </a:p>
                </p:txBody>
              </p:sp>
              <p:sp>
                <p:nvSpPr>
                  <p:cNvPr id="358" name="Rectangle 514"/>
                  <p:cNvSpPr>
                    <a:spLocks noChangeArrowheads="1"/>
                  </p:cNvSpPr>
                  <p:nvPr/>
                </p:nvSpPr>
                <p:spPr bwMode="auto">
                  <a:xfrm>
                    <a:off x="4689" y="3669"/>
                    <a:ext cx="6" cy="114"/>
                  </a:xfrm>
                  <a:prstGeom prst="rect">
                    <a:avLst/>
                  </a:prstGeom>
                  <a:solidFill>
                    <a:srgbClr val="FFE6E6"/>
                  </a:solidFill>
                  <a:ln w="9525">
                    <a:noFill/>
                    <a:miter lim="800000"/>
                    <a:headEnd/>
                    <a:tailEnd/>
                  </a:ln>
                </p:spPr>
                <p:txBody>
                  <a:bodyPr/>
                  <a:lstStyle/>
                  <a:p>
                    <a:endParaRPr lang="ko-KR" altLang="en-US" dirty="0"/>
                  </a:p>
                </p:txBody>
              </p:sp>
              <p:sp>
                <p:nvSpPr>
                  <p:cNvPr id="359" name="Rectangle 515"/>
                  <p:cNvSpPr>
                    <a:spLocks noChangeArrowheads="1"/>
                  </p:cNvSpPr>
                  <p:nvPr/>
                </p:nvSpPr>
                <p:spPr bwMode="auto">
                  <a:xfrm>
                    <a:off x="4695" y="3669"/>
                    <a:ext cx="6" cy="114"/>
                  </a:xfrm>
                  <a:prstGeom prst="rect">
                    <a:avLst/>
                  </a:prstGeom>
                  <a:solidFill>
                    <a:srgbClr val="FFE5E5"/>
                  </a:solidFill>
                  <a:ln w="9525">
                    <a:noFill/>
                    <a:miter lim="800000"/>
                    <a:headEnd/>
                    <a:tailEnd/>
                  </a:ln>
                </p:spPr>
                <p:txBody>
                  <a:bodyPr/>
                  <a:lstStyle/>
                  <a:p>
                    <a:endParaRPr lang="ko-KR" altLang="en-US" dirty="0"/>
                  </a:p>
                </p:txBody>
              </p:sp>
              <p:sp>
                <p:nvSpPr>
                  <p:cNvPr id="360" name="Rectangle 516"/>
                  <p:cNvSpPr>
                    <a:spLocks noChangeArrowheads="1"/>
                  </p:cNvSpPr>
                  <p:nvPr/>
                </p:nvSpPr>
                <p:spPr bwMode="auto">
                  <a:xfrm>
                    <a:off x="4701" y="3669"/>
                    <a:ext cx="6" cy="114"/>
                  </a:xfrm>
                  <a:prstGeom prst="rect">
                    <a:avLst/>
                  </a:prstGeom>
                  <a:solidFill>
                    <a:srgbClr val="FFE4E4"/>
                  </a:solidFill>
                  <a:ln w="9525">
                    <a:noFill/>
                    <a:miter lim="800000"/>
                    <a:headEnd/>
                    <a:tailEnd/>
                  </a:ln>
                </p:spPr>
                <p:txBody>
                  <a:bodyPr/>
                  <a:lstStyle/>
                  <a:p>
                    <a:endParaRPr lang="ko-KR" altLang="en-US" dirty="0"/>
                  </a:p>
                </p:txBody>
              </p:sp>
              <p:sp>
                <p:nvSpPr>
                  <p:cNvPr id="361" name="Rectangle 517"/>
                  <p:cNvSpPr>
                    <a:spLocks noChangeArrowheads="1"/>
                  </p:cNvSpPr>
                  <p:nvPr/>
                </p:nvSpPr>
                <p:spPr bwMode="auto">
                  <a:xfrm>
                    <a:off x="4707" y="3669"/>
                    <a:ext cx="6" cy="114"/>
                  </a:xfrm>
                  <a:prstGeom prst="rect">
                    <a:avLst/>
                  </a:prstGeom>
                  <a:solidFill>
                    <a:srgbClr val="FFE3E3"/>
                  </a:solidFill>
                  <a:ln w="9525">
                    <a:noFill/>
                    <a:miter lim="800000"/>
                    <a:headEnd/>
                    <a:tailEnd/>
                  </a:ln>
                </p:spPr>
                <p:txBody>
                  <a:bodyPr/>
                  <a:lstStyle/>
                  <a:p>
                    <a:endParaRPr lang="ko-KR" altLang="en-US" dirty="0"/>
                  </a:p>
                </p:txBody>
              </p:sp>
              <p:sp>
                <p:nvSpPr>
                  <p:cNvPr id="362" name="Rectangle 518"/>
                  <p:cNvSpPr>
                    <a:spLocks noChangeArrowheads="1"/>
                  </p:cNvSpPr>
                  <p:nvPr/>
                </p:nvSpPr>
                <p:spPr bwMode="auto">
                  <a:xfrm>
                    <a:off x="4713" y="3669"/>
                    <a:ext cx="6" cy="114"/>
                  </a:xfrm>
                  <a:prstGeom prst="rect">
                    <a:avLst/>
                  </a:prstGeom>
                  <a:solidFill>
                    <a:srgbClr val="FFE2E2"/>
                  </a:solidFill>
                  <a:ln w="9525">
                    <a:noFill/>
                    <a:miter lim="800000"/>
                    <a:headEnd/>
                    <a:tailEnd/>
                  </a:ln>
                </p:spPr>
                <p:txBody>
                  <a:bodyPr/>
                  <a:lstStyle/>
                  <a:p>
                    <a:endParaRPr lang="ko-KR" altLang="en-US" dirty="0"/>
                  </a:p>
                </p:txBody>
              </p:sp>
              <p:sp>
                <p:nvSpPr>
                  <p:cNvPr id="363" name="Rectangle 519"/>
                  <p:cNvSpPr>
                    <a:spLocks noChangeArrowheads="1"/>
                  </p:cNvSpPr>
                  <p:nvPr/>
                </p:nvSpPr>
                <p:spPr bwMode="auto">
                  <a:xfrm>
                    <a:off x="4719" y="3669"/>
                    <a:ext cx="6" cy="114"/>
                  </a:xfrm>
                  <a:prstGeom prst="rect">
                    <a:avLst/>
                  </a:prstGeom>
                  <a:solidFill>
                    <a:srgbClr val="FFE1E1"/>
                  </a:solidFill>
                  <a:ln w="9525">
                    <a:noFill/>
                    <a:miter lim="800000"/>
                    <a:headEnd/>
                    <a:tailEnd/>
                  </a:ln>
                </p:spPr>
                <p:txBody>
                  <a:bodyPr/>
                  <a:lstStyle/>
                  <a:p>
                    <a:endParaRPr lang="ko-KR" altLang="en-US" dirty="0"/>
                  </a:p>
                </p:txBody>
              </p:sp>
              <p:sp>
                <p:nvSpPr>
                  <p:cNvPr id="364" name="Rectangle 520"/>
                  <p:cNvSpPr>
                    <a:spLocks noChangeArrowheads="1"/>
                  </p:cNvSpPr>
                  <p:nvPr/>
                </p:nvSpPr>
                <p:spPr bwMode="auto">
                  <a:xfrm>
                    <a:off x="4725" y="3669"/>
                    <a:ext cx="6" cy="114"/>
                  </a:xfrm>
                  <a:prstGeom prst="rect">
                    <a:avLst/>
                  </a:prstGeom>
                  <a:solidFill>
                    <a:srgbClr val="FFE1E1"/>
                  </a:solidFill>
                  <a:ln w="9525">
                    <a:noFill/>
                    <a:miter lim="800000"/>
                    <a:headEnd/>
                    <a:tailEnd/>
                  </a:ln>
                </p:spPr>
                <p:txBody>
                  <a:bodyPr/>
                  <a:lstStyle/>
                  <a:p>
                    <a:endParaRPr lang="ko-KR" altLang="en-US" dirty="0"/>
                  </a:p>
                </p:txBody>
              </p:sp>
              <p:sp>
                <p:nvSpPr>
                  <p:cNvPr id="365" name="Rectangle 521"/>
                  <p:cNvSpPr>
                    <a:spLocks noChangeArrowheads="1"/>
                  </p:cNvSpPr>
                  <p:nvPr/>
                </p:nvSpPr>
                <p:spPr bwMode="auto">
                  <a:xfrm>
                    <a:off x="4731" y="3669"/>
                    <a:ext cx="6" cy="114"/>
                  </a:xfrm>
                  <a:prstGeom prst="rect">
                    <a:avLst/>
                  </a:prstGeom>
                  <a:solidFill>
                    <a:srgbClr val="FFE0E0"/>
                  </a:solidFill>
                  <a:ln w="9525">
                    <a:noFill/>
                    <a:miter lim="800000"/>
                    <a:headEnd/>
                    <a:tailEnd/>
                  </a:ln>
                </p:spPr>
                <p:txBody>
                  <a:bodyPr/>
                  <a:lstStyle/>
                  <a:p>
                    <a:endParaRPr lang="ko-KR" altLang="en-US" dirty="0"/>
                  </a:p>
                </p:txBody>
              </p:sp>
              <p:sp>
                <p:nvSpPr>
                  <p:cNvPr id="366" name="Rectangle 522"/>
                  <p:cNvSpPr>
                    <a:spLocks noChangeArrowheads="1"/>
                  </p:cNvSpPr>
                  <p:nvPr/>
                </p:nvSpPr>
                <p:spPr bwMode="auto">
                  <a:xfrm>
                    <a:off x="4737" y="3669"/>
                    <a:ext cx="6" cy="114"/>
                  </a:xfrm>
                  <a:prstGeom prst="rect">
                    <a:avLst/>
                  </a:prstGeom>
                  <a:solidFill>
                    <a:srgbClr val="FFDFDF"/>
                  </a:solidFill>
                  <a:ln w="9525">
                    <a:noFill/>
                    <a:miter lim="800000"/>
                    <a:headEnd/>
                    <a:tailEnd/>
                  </a:ln>
                </p:spPr>
                <p:txBody>
                  <a:bodyPr/>
                  <a:lstStyle/>
                  <a:p>
                    <a:endParaRPr lang="ko-KR" altLang="en-US" dirty="0"/>
                  </a:p>
                </p:txBody>
              </p:sp>
              <p:sp>
                <p:nvSpPr>
                  <p:cNvPr id="367" name="Rectangle 523"/>
                  <p:cNvSpPr>
                    <a:spLocks noChangeArrowheads="1"/>
                  </p:cNvSpPr>
                  <p:nvPr/>
                </p:nvSpPr>
                <p:spPr bwMode="auto">
                  <a:xfrm>
                    <a:off x="4743" y="3669"/>
                    <a:ext cx="6" cy="114"/>
                  </a:xfrm>
                  <a:prstGeom prst="rect">
                    <a:avLst/>
                  </a:prstGeom>
                  <a:solidFill>
                    <a:srgbClr val="FFDEDE"/>
                  </a:solidFill>
                  <a:ln w="9525">
                    <a:noFill/>
                    <a:miter lim="800000"/>
                    <a:headEnd/>
                    <a:tailEnd/>
                  </a:ln>
                </p:spPr>
                <p:txBody>
                  <a:bodyPr/>
                  <a:lstStyle/>
                  <a:p>
                    <a:endParaRPr lang="ko-KR" altLang="en-US" dirty="0"/>
                  </a:p>
                </p:txBody>
              </p:sp>
              <p:sp>
                <p:nvSpPr>
                  <p:cNvPr id="368" name="Rectangle 524"/>
                  <p:cNvSpPr>
                    <a:spLocks noChangeArrowheads="1"/>
                  </p:cNvSpPr>
                  <p:nvPr/>
                </p:nvSpPr>
                <p:spPr bwMode="auto">
                  <a:xfrm>
                    <a:off x="4749" y="3669"/>
                    <a:ext cx="6" cy="114"/>
                  </a:xfrm>
                  <a:prstGeom prst="rect">
                    <a:avLst/>
                  </a:prstGeom>
                  <a:solidFill>
                    <a:srgbClr val="FFDEDE"/>
                  </a:solidFill>
                  <a:ln w="9525">
                    <a:noFill/>
                    <a:miter lim="800000"/>
                    <a:headEnd/>
                    <a:tailEnd/>
                  </a:ln>
                </p:spPr>
                <p:txBody>
                  <a:bodyPr/>
                  <a:lstStyle/>
                  <a:p>
                    <a:endParaRPr lang="ko-KR" altLang="en-US" dirty="0"/>
                  </a:p>
                </p:txBody>
              </p:sp>
              <p:sp>
                <p:nvSpPr>
                  <p:cNvPr id="369" name="Rectangle 525"/>
                  <p:cNvSpPr>
                    <a:spLocks noChangeArrowheads="1"/>
                  </p:cNvSpPr>
                  <p:nvPr/>
                </p:nvSpPr>
                <p:spPr bwMode="auto">
                  <a:xfrm>
                    <a:off x="4755" y="3669"/>
                    <a:ext cx="6" cy="114"/>
                  </a:xfrm>
                  <a:prstGeom prst="rect">
                    <a:avLst/>
                  </a:prstGeom>
                  <a:solidFill>
                    <a:srgbClr val="FFDDDD"/>
                  </a:solidFill>
                  <a:ln w="9525">
                    <a:noFill/>
                    <a:miter lim="800000"/>
                    <a:headEnd/>
                    <a:tailEnd/>
                  </a:ln>
                </p:spPr>
                <p:txBody>
                  <a:bodyPr/>
                  <a:lstStyle/>
                  <a:p>
                    <a:endParaRPr lang="ko-KR" altLang="en-US" dirty="0"/>
                  </a:p>
                </p:txBody>
              </p:sp>
              <p:sp>
                <p:nvSpPr>
                  <p:cNvPr id="370" name="Rectangle 526"/>
                  <p:cNvSpPr>
                    <a:spLocks noChangeArrowheads="1"/>
                  </p:cNvSpPr>
                  <p:nvPr/>
                </p:nvSpPr>
                <p:spPr bwMode="auto">
                  <a:xfrm>
                    <a:off x="4761" y="3669"/>
                    <a:ext cx="6" cy="114"/>
                  </a:xfrm>
                  <a:prstGeom prst="rect">
                    <a:avLst/>
                  </a:prstGeom>
                  <a:solidFill>
                    <a:srgbClr val="FFDCDC"/>
                  </a:solidFill>
                  <a:ln w="9525">
                    <a:noFill/>
                    <a:miter lim="800000"/>
                    <a:headEnd/>
                    <a:tailEnd/>
                  </a:ln>
                </p:spPr>
                <p:txBody>
                  <a:bodyPr/>
                  <a:lstStyle/>
                  <a:p>
                    <a:endParaRPr lang="ko-KR" altLang="en-US" dirty="0"/>
                  </a:p>
                </p:txBody>
              </p:sp>
              <p:sp>
                <p:nvSpPr>
                  <p:cNvPr id="371" name="Rectangle 527"/>
                  <p:cNvSpPr>
                    <a:spLocks noChangeArrowheads="1"/>
                  </p:cNvSpPr>
                  <p:nvPr/>
                </p:nvSpPr>
                <p:spPr bwMode="auto">
                  <a:xfrm>
                    <a:off x="4767" y="3669"/>
                    <a:ext cx="6" cy="114"/>
                  </a:xfrm>
                  <a:prstGeom prst="rect">
                    <a:avLst/>
                  </a:prstGeom>
                  <a:solidFill>
                    <a:srgbClr val="FFDBDB"/>
                  </a:solidFill>
                  <a:ln w="9525">
                    <a:noFill/>
                    <a:miter lim="800000"/>
                    <a:headEnd/>
                    <a:tailEnd/>
                  </a:ln>
                </p:spPr>
                <p:txBody>
                  <a:bodyPr/>
                  <a:lstStyle/>
                  <a:p>
                    <a:endParaRPr lang="ko-KR" altLang="en-US" dirty="0"/>
                  </a:p>
                </p:txBody>
              </p:sp>
              <p:sp>
                <p:nvSpPr>
                  <p:cNvPr id="372" name="Rectangle 528"/>
                  <p:cNvSpPr>
                    <a:spLocks noChangeArrowheads="1"/>
                  </p:cNvSpPr>
                  <p:nvPr/>
                </p:nvSpPr>
                <p:spPr bwMode="auto">
                  <a:xfrm>
                    <a:off x="4773" y="3669"/>
                    <a:ext cx="6" cy="114"/>
                  </a:xfrm>
                  <a:prstGeom prst="rect">
                    <a:avLst/>
                  </a:prstGeom>
                  <a:solidFill>
                    <a:srgbClr val="FFDBDB"/>
                  </a:solidFill>
                  <a:ln w="9525">
                    <a:noFill/>
                    <a:miter lim="800000"/>
                    <a:headEnd/>
                    <a:tailEnd/>
                  </a:ln>
                </p:spPr>
                <p:txBody>
                  <a:bodyPr/>
                  <a:lstStyle/>
                  <a:p>
                    <a:endParaRPr lang="ko-KR" altLang="en-US" dirty="0"/>
                  </a:p>
                </p:txBody>
              </p:sp>
              <p:sp>
                <p:nvSpPr>
                  <p:cNvPr id="373" name="Rectangle 529"/>
                  <p:cNvSpPr>
                    <a:spLocks noChangeArrowheads="1"/>
                  </p:cNvSpPr>
                  <p:nvPr/>
                </p:nvSpPr>
                <p:spPr bwMode="auto">
                  <a:xfrm>
                    <a:off x="4779" y="3669"/>
                    <a:ext cx="6" cy="114"/>
                  </a:xfrm>
                  <a:prstGeom prst="rect">
                    <a:avLst/>
                  </a:prstGeom>
                  <a:solidFill>
                    <a:srgbClr val="FFDADA"/>
                  </a:solidFill>
                  <a:ln w="9525">
                    <a:noFill/>
                    <a:miter lim="800000"/>
                    <a:headEnd/>
                    <a:tailEnd/>
                  </a:ln>
                </p:spPr>
                <p:txBody>
                  <a:bodyPr/>
                  <a:lstStyle/>
                  <a:p>
                    <a:endParaRPr lang="ko-KR" altLang="en-US" dirty="0"/>
                  </a:p>
                </p:txBody>
              </p:sp>
              <p:sp>
                <p:nvSpPr>
                  <p:cNvPr id="374" name="Rectangle 530"/>
                  <p:cNvSpPr>
                    <a:spLocks noChangeArrowheads="1"/>
                  </p:cNvSpPr>
                  <p:nvPr/>
                </p:nvSpPr>
                <p:spPr bwMode="auto">
                  <a:xfrm>
                    <a:off x="4785" y="3669"/>
                    <a:ext cx="6" cy="114"/>
                  </a:xfrm>
                  <a:prstGeom prst="rect">
                    <a:avLst/>
                  </a:prstGeom>
                  <a:solidFill>
                    <a:srgbClr val="FFD9D9"/>
                  </a:solidFill>
                  <a:ln w="9525">
                    <a:noFill/>
                    <a:miter lim="800000"/>
                    <a:headEnd/>
                    <a:tailEnd/>
                  </a:ln>
                </p:spPr>
                <p:txBody>
                  <a:bodyPr/>
                  <a:lstStyle/>
                  <a:p>
                    <a:endParaRPr lang="ko-KR" altLang="en-US" dirty="0"/>
                  </a:p>
                </p:txBody>
              </p:sp>
              <p:sp>
                <p:nvSpPr>
                  <p:cNvPr id="375" name="Rectangle 531"/>
                  <p:cNvSpPr>
                    <a:spLocks noChangeArrowheads="1"/>
                  </p:cNvSpPr>
                  <p:nvPr/>
                </p:nvSpPr>
                <p:spPr bwMode="auto">
                  <a:xfrm>
                    <a:off x="4791" y="3669"/>
                    <a:ext cx="6" cy="114"/>
                  </a:xfrm>
                  <a:prstGeom prst="rect">
                    <a:avLst/>
                  </a:prstGeom>
                  <a:solidFill>
                    <a:srgbClr val="FFD8D8"/>
                  </a:solidFill>
                  <a:ln w="9525">
                    <a:noFill/>
                    <a:miter lim="800000"/>
                    <a:headEnd/>
                    <a:tailEnd/>
                  </a:ln>
                </p:spPr>
                <p:txBody>
                  <a:bodyPr/>
                  <a:lstStyle/>
                  <a:p>
                    <a:endParaRPr lang="ko-KR" altLang="en-US" dirty="0"/>
                  </a:p>
                </p:txBody>
              </p:sp>
              <p:sp>
                <p:nvSpPr>
                  <p:cNvPr id="376" name="Rectangle 532"/>
                  <p:cNvSpPr>
                    <a:spLocks noChangeArrowheads="1"/>
                  </p:cNvSpPr>
                  <p:nvPr/>
                </p:nvSpPr>
                <p:spPr bwMode="auto">
                  <a:xfrm>
                    <a:off x="4797" y="3669"/>
                    <a:ext cx="6" cy="114"/>
                  </a:xfrm>
                  <a:prstGeom prst="rect">
                    <a:avLst/>
                  </a:prstGeom>
                  <a:solidFill>
                    <a:srgbClr val="FFD7D7"/>
                  </a:solidFill>
                  <a:ln w="9525">
                    <a:noFill/>
                    <a:miter lim="800000"/>
                    <a:headEnd/>
                    <a:tailEnd/>
                  </a:ln>
                </p:spPr>
                <p:txBody>
                  <a:bodyPr/>
                  <a:lstStyle/>
                  <a:p>
                    <a:endParaRPr lang="ko-KR" altLang="en-US" dirty="0"/>
                  </a:p>
                </p:txBody>
              </p:sp>
              <p:sp>
                <p:nvSpPr>
                  <p:cNvPr id="377" name="Rectangle 533"/>
                  <p:cNvSpPr>
                    <a:spLocks noChangeArrowheads="1"/>
                  </p:cNvSpPr>
                  <p:nvPr/>
                </p:nvSpPr>
                <p:spPr bwMode="auto">
                  <a:xfrm>
                    <a:off x="4803" y="3669"/>
                    <a:ext cx="6" cy="114"/>
                  </a:xfrm>
                  <a:prstGeom prst="rect">
                    <a:avLst/>
                  </a:prstGeom>
                  <a:solidFill>
                    <a:srgbClr val="FFD6D6"/>
                  </a:solidFill>
                  <a:ln w="9525">
                    <a:noFill/>
                    <a:miter lim="800000"/>
                    <a:headEnd/>
                    <a:tailEnd/>
                  </a:ln>
                </p:spPr>
                <p:txBody>
                  <a:bodyPr/>
                  <a:lstStyle/>
                  <a:p>
                    <a:endParaRPr lang="ko-KR" altLang="en-US" dirty="0"/>
                  </a:p>
                </p:txBody>
              </p:sp>
              <p:sp>
                <p:nvSpPr>
                  <p:cNvPr id="378" name="Rectangle 534"/>
                  <p:cNvSpPr>
                    <a:spLocks noChangeArrowheads="1"/>
                  </p:cNvSpPr>
                  <p:nvPr/>
                </p:nvSpPr>
                <p:spPr bwMode="auto">
                  <a:xfrm>
                    <a:off x="4809" y="3669"/>
                    <a:ext cx="6" cy="114"/>
                  </a:xfrm>
                  <a:prstGeom prst="rect">
                    <a:avLst/>
                  </a:prstGeom>
                  <a:solidFill>
                    <a:srgbClr val="FFD5D5"/>
                  </a:solidFill>
                  <a:ln w="9525">
                    <a:noFill/>
                    <a:miter lim="800000"/>
                    <a:headEnd/>
                    <a:tailEnd/>
                  </a:ln>
                </p:spPr>
                <p:txBody>
                  <a:bodyPr/>
                  <a:lstStyle/>
                  <a:p>
                    <a:endParaRPr lang="ko-KR" altLang="en-US" dirty="0"/>
                  </a:p>
                </p:txBody>
              </p:sp>
              <p:sp>
                <p:nvSpPr>
                  <p:cNvPr id="379" name="Rectangle 535"/>
                  <p:cNvSpPr>
                    <a:spLocks noChangeArrowheads="1"/>
                  </p:cNvSpPr>
                  <p:nvPr/>
                </p:nvSpPr>
                <p:spPr bwMode="auto">
                  <a:xfrm>
                    <a:off x="4815" y="3669"/>
                    <a:ext cx="6" cy="114"/>
                  </a:xfrm>
                  <a:prstGeom prst="rect">
                    <a:avLst/>
                  </a:prstGeom>
                  <a:solidFill>
                    <a:srgbClr val="FFD5D5"/>
                  </a:solidFill>
                  <a:ln w="9525">
                    <a:noFill/>
                    <a:miter lim="800000"/>
                    <a:headEnd/>
                    <a:tailEnd/>
                  </a:ln>
                </p:spPr>
                <p:txBody>
                  <a:bodyPr/>
                  <a:lstStyle/>
                  <a:p>
                    <a:endParaRPr lang="ko-KR" altLang="en-US" dirty="0"/>
                  </a:p>
                </p:txBody>
              </p:sp>
              <p:sp>
                <p:nvSpPr>
                  <p:cNvPr id="380" name="Rectangle 536"/>
                  <p:cNvSpPr>
                    <a:spLocks noChangeArrowheads="1"/>
                  </p:cNvSpPr>
                  <p:nvPr/>
                </p:nvSpPr>
                <p:spPr bwMode="auto">
                  <a:xfrm>
                    <a:off x="4821" y="3669"/>
                    <a:ext cx="6" cy="114"/>
                  </a:xfrm>
                  <a:prstGeom prst="rect">
                    <a:avLst/>
                  </a:prstGeom>
                  <a:solidFill>
                    <a:srgbClr val="FFD4D4"/>
                  </a:solidFill>
                  <a:ln w="9525">
                    <a:noFill/>
                    <a:miter lim="800000"/>
                    <a:headEnd/>
                    <a:tailEnd/>
                  </a:ln>
                </p:spPr>
                <p:txBody>
                  <a:bodyPr/>
                  <a:lstStyle/>
                  <a:p>
                    <a:endParaRPr lang="ko-KR" altLang="en-US" dirty="0"/>
                  </a:p>
                </p:txBody>
              </p:sp>
              <p:sp>
                <p:nvSpPr>
                  <p:cNvPr id="381" name="Rectangle 537"/>
                  <p:cNvSpPr>
                    <a:spLocks noChangeArrowheads="1"/>
                  </p:cNvSpPr>
                  <p:nvPr/>
                </p:nvSpPr>
                <p:spPr bwMode="auto">
                  <a:xfrm>
                    <a:off x="4827" y="3669"/>
                    <a:ext cx="6" cy="114"/>
                  </a:xfrm>
                  <a:prstGeom prst="rect">
                    <a:avLst/>
                  </a:prstGeom>
                  <a:solidFill>
                    <a:srgbClr val="FFD3D3"/>
                  </a:solidFill>
                  <a:ln w="9525">
                    <a:noFill/>
                    <a:miter lim="800000"/>
                    <a:headEnd/>
                    <a:tailEnd/>
                  </a:ln>
                </p:spPr>
                <p:txBody>
                  <a:bodyPr/>
                  <a:lstStyle/>
                  <a:p>
                    <a:endParaRPr lang="ko-KR" altLang="en-US" dirty="0"/>
                  </a:p>
                </p:txBody>
              </p:sp>
              <p:sp>
                <p:nvSpPr>
                  <p:cNvPr id="382" name="Rectangle 538"/>
                  <p:cNvSpPr>
                    <a:spLocks noChangeArrowheads="1"/>
                  </p:cNvSpPr>
                  <p:nvPr/>
                </p:nvSpPr>
                <p:spPr bwMode="auto">
                  <a:xfrm>
                    <a:off x="4833" y="3669"/>
                    <a:ext cx="6" cy="114"/>
                  </a:xfrm>
                  <a:prstGeom prst="rect">
                    <a:avLst/>
                  </a:prstGeom>
                  <a:solidFill>
                    <a:srgbClr val="FFD2D2"/>
                  </a:solidFill>
                  <a:ln w="9525">
                    <a:noFill/>
                    <a:miter lim="800000"/>
                    <a:headEnd/>
                    <a:tailEnd/>
                  </a:ln>
                </p:spPr>
                <p:txBody>
                  <a:bodyPr/>
                  <a:lstStyle/>
                  <a:p>
                    <a:endParaRPr lang="ko-KR" altLang="en-US" dirty="0"/>
                  </a:p>
                </p:txBody>
              </p:sp>
              <p:sp>
                <p:nvSpPr>
                  <p:cNvPr id="383" name="Rectangle 539"/>
                  <p:cNvSpPr>
                    <a:spLocks noChangeArrowheads="1"/>
                  </p:cNvSpPr>
                  <p:nvPr/>
                </p:nvSpPr>
                <p:spPr bwMode="auto">
                  <a:xfrm>
                    <a:off x="4839" y="3669"/>
                    <a:ext cx="6" cy="114"/>
                  </a:xfrm>
                  <a:prstGeom prst="rect">
                    <a:avLst/>
                  </a:prstGeom>
                  <a:solidFill>
                    <a:srgbClr val="FFD1D1"/>
                  </a:solidFill>
                  <a:ln w="9525">
                    <a:noFill/>
                    <a:miter lim="800000"/>
                    <a:headEnd/>
                    <a:tailEnd/>
                  </a:ln>
                </p:spPr>
                <p:txBody>
                  <a:bodyPr/>
                  <a:lstStyle/>
                  <a:p>
                    <a:endParaRPr lang="ko-KR" altLang="en-US" dirty="0"/>
                  </a:p>
                </p:txBody>
              </p:sp>
              <p:sp>
                <p:nvSpPr>
                  <p:cNvPr id="384" name="Rectangle 540"/>
                  <p:cNvSpPr>
                    <a:spLocks noChangeArrowheads="1"/>
                  </p:cNvSpPr>
                  <p:nvPr/>
                </p:nvSpPr>
                <p:spPr bwMode="auto">
                  <a:xfrm>
                    <a:off x="4845" y="3669"/>
                    <a:ext cx="6" cy="114"/>
                  </a:xfrm>
                  <a:prstGeom prst="rect">
                    <a:avLst/>
                  </a:prstGeom>
                  <a:solidFill>
                    <a:srgbClr val="FFD0D0"/>
                  </a:solidFill>
                  <a:ln w="9525">
                    <a:noFill/>
                    <a:miter lim="800000"/>
                    <a:headEnd/>
                    <a:tailEnd/>
                  </a:ln>
                </p:spPr>
                <p:txBody>
                  <a:bodyPr/>
                  <a:lstStyle/>
                  <a:p>
                    <a:endParaRPr lang="ko-KR" altLang="en-US" dirty="0"/>
                  </a:p>
                </p:txBody>
              </p:sp>
              <p:sp>
                <p:nvSpPr>
                  <p:cNvPr id="385" name="Rectangle 541"/>
                  <p:cNvSpPr>
                    <a:spLocks noChangeArrowheads="1"/>
                  </p:cNvSpPr>
                  <p:nvPr/>
                </p:nvSpPr>
                <p:spPr bwMode="auto">
                  <a:xfrm>
                    <a:off x="4851" y="3669"/>
                    <a:ext cx="6" cy="114"/>
                  </a:xfrm>
                  <a:prstGeom prst="rect">
                    <a:avLst/>
                  </a:prstGeom>
                  <a:solidFill>
                    <a:srgbClr val="FFCFCF"/>
                  </a:solidFill>
                  <a:ln w="9525">
                    <a:noFill/>
                    <a:miter lim="800000"/>
                    <a:headEnd/>
                    <a:tailEnd/>
                  </a:ln>
                </p:spPr>
                <p:txBody>
                  <a:bodyPr/>
                  <a:lstStyle/>
                  <a:p>
                    <a:endParaRPr lang="ko-KR" altLang="en-US" dirty="0"/>
                  </a:p>
                </p:txBody>
              </p:sp>
              <p:sp>
                <p:nvSpPr>
                  <p:cNvPr id="386" name="Rectangle 542"/>
                  <p:cNvSpPr>
                    <a:spLocks noChangeArrowheads="1"/>
                  </p:cNvSpPr>
                  <p:nvPr/>
                </p:nvSpPr>
                <p:spPr bwMode="auto">
                  <a:xfrm>
                    <a:off x="4857" y="3669"/>
                    <a:ext cx="6" cy="114"/>
                  </a:xfrm>
                  <a:prstGeom prst="rect">
                    <a:avLst/>
                  </a:prstGeom>
                  <a:solidFill>
                    <a:srgbClr val="FFCECE"/>
                  </a:solidFill>
                  <a:ln w="9525">
                    <a:noFill/>
                    <a:miter lim="800000"/>
                    <a:headEnd/>
                    <a:tailEnd/>
                  </a:ln>
                </p:spPr>
                <p:txBody>
                  <a:bodyPr/>
                  <a:lstStyle/>
                  <a:p>
                    <a:endParaRPr lang="ko-KR" altLang="en-US" dirty="0"/>
                  </a:p>
                </p:txBody>
              </p:sp>
              <p:sp>
                <p:nvSpPr>
                  <p:cNvPr id="387" name="Rectangle 543"/>
                  <p:cNvSpPr>
                    <a:spLocks noChangeArrowheads="1"/>
                  </p:cNvSpPr>
                  <p:nvPr/>
                </p:nvSpPr>
                <p:spPr bwMode="auto">
                  <a:xfrm>
                    <a:off x="4863" y="3669"/>
                    <a:ext cx="6" cy="114"/>
                  </a:xfrm>
                  <a:prstGeom prst="rect">
                    <a:avLst/>
                  </a:prstGeom>
                  <a:solidFill>
                    <a:srgbClr val="FFCDCD"/>
                  </a:solidFill>
                  <a:ln w="9525">
                    <a:noFill/>
                    <a:miter lim="800000"/>
                    <a:headEnd/>
                    <a:tailEnd/>
                  </a:ln>
                </p:spPr>
                <p:txBody>
                  <a:bodyPr/>
                  <a:lstStyle/>
                  <a:p>
                    <a:endParaRPr lang="ko-KR" altLang="en-US" dirty="0"/>
                  </a:p>
                </p:txBody>
              </p:sp>
              <p:sp>
                <p:nvSpPr>
                  <p:cNvPr id="388" name="Rectangle 544"/>
                  <p:cNvSpPr>
                    <a:spLocks noChangeArrowheads="1"/>
                  </p:cNvSpPr>
                  <p:nvPr/>
                </p:nvSpPr>
                <p:spPr bwMode="auto">
                  <a:xfrm>
                    <a:off x="4869" y="3669"/>
                    <a:ext cx="6" cy="114"/>
                  </a:xfrm>
                  <a:prstGeom prst="rect">
                    <a:avLst/>
                  </a:prstGeom>
                  <a:solidFill>
                    <a:srgbClr val="FFCCCC"/>
                  </a:solidFill>
                  <a:ln w="9525">
                    <a:noFill/>
                    <a:miter lim="800000"/>
                    <a:headEnd/>
                    <a:tailEnd/>
                  </a:ln>
                </p:spPr>
                <p:txBody>
                  <a:bodyPr/>
                  <a:lstStyle/>
                  <a:p>
                    <a:endParaRPr lang="ko-KR" altLang="en-US" dirty="0"/>
                  </a:p>
                </p:txBody>
              </p:sp>
              <p:sp>
                <p:nvSpPr>
                  <p:cNvPr id="389" name="Rectangle 545"/>
                  <p:cNvSpPr>
                    <a:spLocks noChangeArrowheads="1"/>
                  </p:cNvSpPr>
                  <p:nvPr/>
                </p:nvSpPr>
                <p:spPr bwMode="auto">
                  <a:xfrm>
                    <a:off x="4875" y="3669"/>
                    <a:ext cx="6" cy="114"/>
                  </a:xfrm>
                  <a:prstGeom prst="rect">
                    <a:avLst/>
                  </a:prstGeom>
                  <a:solidFill>
                    <a:srgbClr val="FFCBCB"/>
                  </a:solidFill>
                  <a:ln w="9525">
                    <a:noFill/>
                    <a:miter lim="800000"/>
                    <a:headEnd/>
                    <a:tailEnd/>
                  </a:ln>
                </p:spPr>
                <p:txBody>
                  <a:bodyPr/>
                  <a:lstStyle/>
                  <a:p>
                    <a:endParaRPr lang="ko-KR" altLang="en-US" dirty="0"/>
                  </a:p>
                </p:txBody>
              </p:sp>
              <p:sp>
                <p:nvSpPr>
                  <p:cNvPr id="390" name="Rectangle 546"/>
                  <p:cNvSpPr>
                    <a:spLocks noChangeArrowheads="1"/>
                  </p:cNvSpPr>
                  <p:nvPr/>
                </p:nvSpPr>
                <p:spPr bwMode="auto">
                  <a:xfrm>
                    <a:off x="4881" y="3669"/>
                    <a:ext cx="6" cy="114"/>
                  </a:xfrm>
                  <a:prstGeom prst="rect">
                    <a:avLst/>
                  </a:prstGeom>
                  <a:solidFill>
                    <a:srgbClr val="FFCACA"/>
                  </a:solidFill>
                  <a:ln w="9525">
                    <a:noFill/>
                    <a:miter lim="800000"/>
                    <a:headEnd/>
                    <a:tailEnd/>
                  </a:ln>
                </p:spPr>
                <p:txBody>
                  <a:bodyPr/>
                  <a:lstStyle/>
                  <a:p>
                    <a:endParaRPr lang="ko-KR" altLang="en-US" dirty="0"/>
                  </a:p>
                </p:txBody>
              </p:sp>
              <p:sp>
                <p:nvSpPr>
                  <p:cNvPr id="391" name="Rectangle 547"/>
                  <p:cNvSpPr>
                    <a:spLocks noChangeArrowheads="1"/>
                  </p:cNvSpPr>
                  <p:nvPr/>
                </p:nvSpPr>
                <p:spPr bwMode="auto">
                  <a:xfrm>
                    <a:off x="4887" y="3669"/>
                    <a:ext cx="6" cy="114"/>
                  </a:xfrm>
                  <a:prstGeom prst="rect">
                    <a:avLst/>
                  </a:prstGeom>
                  <a:solidFill>
                    <a:srgbClr val="FFC9C9"/>
                  </a:solidFill>
                  <a:ln w="9525">
                    <a:noFill/>
                    <a:miter lim="800000"/>
                    <a:headEnd/>
                    <a:tailEnd/>
                  </a:ln>
                </p:spPr>
                <p:txBody>
                  <a:bodyPr/>
                  <a:lstStyle/>
                  <a:p>
                    <a:endParaRPr lang="ko-KR" altLang="en-US" dirty="0"/>
                  </a:p>
                </p:txBody>
              </p:sp>
              <p:sp>
                <p:nvSpPr>
                  <p:cNvPr id="392" name="Rectangle 548"/>
                  <p:cNvSpPr>
                    <a:spLocks noChangeArrowheads="1"/>
                  </p:cNvSpPr>
                  <p:nvPr/>
                </p:nvSpPr>
                <p:spPr bwMode="auto">
                  <a:xfrm>
                    <a:off x="4893" y="3669"/>
                    <a:ext cx="6" cy="114"/>
                  </a:xfrm>
                  <a:prstGeom prst="rect">
                    <a:avLst/>
                  </a:prstGeom>
                  <a:solidFill>
                    <a:srgbClr val="FFC8C8"/>
                  </a:solidFill>
                  <a:ln w="9525">
                    <a:noFill/>
                    <a:miter lim="800000"/>
                    <a:headEnd/>
                    <a:tailEnd/>
                  </a:ln>
                </p:spPr>
                <p:txBody>
                  <a:bodyPr/>
                  <a:lstStyle/>
                  <a:p>
                    <a:endParaRPr lang="ko-KR" altLang="en-US" dirty="0"/>
                  </a:p>
                </p:txBody>
              </p:sp>
              <p:sp>
                <p:nvSpPr>
                  <p:cNvPr id="393" name="Rectangle 549"/>
                  <p:cNvSpPr>
                    <a:spLocks noChangeArrowheads="1"/>
                  </p:cNvSpPr>
                  <p:nvPr/>
                </p:nvSpPr>
                <p:spPr bwMode="auto">
                  <a:xfrm>
                    <a:off x="4899" y="3669"/>
                    <a:ext cx="6" cy="114"/>
                  </a:xfrm>
                  <a:prstGeom prst="rect">
                    <a:avLst/>
                  </a:prstGeom>
                  <a:solidFill>
                    <a:srgbClr val="FFC7C7"/>
                  </a:solidFill>
                  <a:ln w="9525">
                    <a:noFill/>
                    <a:miter lim="800000"/>
                    <a:headEnd/>
                    <a:tailEnd/>
                  </a:ln>
                </p:spPr>
                <p:txBody>
                  <a:bodyPr/>
                  <a:lstStyle/>
                  <a:p>
                    <a:endParaRPr lang="ko-KR" altLang="en-US" dirty="0"/>
                  </a:p>
                </p:txBody>
              </p:sp>
              <p:sp>
                <p:nvSpPr>
                  <p:cNvPr id="394" name="Rectangle 550"/>
                  <p:cNvSpPr>
                    <a:spLocks noChangeArrowheads="1"/>
                  </p:cNvSpPr>
                  <p:nvPr/>
                </p:nvSpPr>
                <p:spPr bwMode="auto">
                  <a:xfrm>
                    <a:off x="4905" y="3669"/>
                    <a:ext cx="6" cy="114"/>
                  </a:xfrm>
                  <a:prstGeom prst="rect">
                    <a:avLst/>
                  </a:prstGeom>
                  <a:solidFill>
                    <a:srgbClr val="FFC6C6"/>
                  </a:solidFill>
                  <a:ln w="9525">
                    <a:noFill/>
                    <a:miter lim="800000"/>
                    <a:headEnd/>
                    <a:tailEnd/>
                  </a:ln>
                </p:spPr>
                <p:txBody>
                  <a:bodyPr/>
                  <a:lstStyle/>
                  <a:p>
                    <a:endParaRPr lang="ko-KR" altLang="en-US" dirty="0"/>
                  </a:p>
                </p:txBody>
              </p:sp>
              <p:sp>
                <p:nvSpPr>
                  <p:cNvPr id="395" name="Rectangle 551"/>
                  <p:cNvSpPr>
                    <a:spLocks noChangeArrowheads="1"/>
                  </p:cNvSpPr>
                  <p:nvPr/>
                </p:nvSpPr>
                <p:spPr bwMode="auto">
                  <a:xfrm>
                    <a:off x="4911" y="3669"/>
                    <a:ext cx="6" cy="114"/>
                  </a:xfrm>
                  <a:prstGeom prst="rect">
                    <a:avLst/>
                  </a:prstGeom>
                  <a:solidFill>
                    <a:srgbClr val="FFC5C5"/>
                  </a:solidFill>
                  <a:ln w="9525">
                    <a:noFill/>
                    <a:miter lim="800000"/>
                    <a:headEnd/>
                    <a:tailEnd/>
                  </a:ln>
                </p:spPr>
                <p:txBody>
                  <a:bodyPr/>
                  <a:lstStyle/>
                  <a:p>
                    <a:endParaRPr lang="ko-KR" altLang="en-US" dirty="0"/>
                  </a:p>
                </p:txBody>
              </p:sp>
              <p:sp>
                <p:nvSpPr>
                  <p:cNvPr id="396" name="Rectangle 552"/>
                  <p:cNvSpPr>
                    <a:spLocks noChangeArrowheads="1"/>
                  </p:cNvSpPr>
                  <p:nvPr/>
                </p:nvSpPr>
                <p:spPr bwMode="auto">
                  <a:xfrm>
                    <a:off x="4917" y="3669"/>
                    <a:ext cx="6" cy="114"/>
                  </a:xfrm>
                  <a:prstGeom prst="rect">
                    <a:avLst/>
                  </a:prstGeom>
                  <a:solidFill>
                    <a:srgbClr val="FFC4C4"/>
                  </a:solidFill>
                  <a:ln w="9525">
                    <a:noFill/>
                    <a:miter lim="800000"/>
                    <a:headEnd/>
                    <a:tailEnd/>
                  </a:ln>
                </p:spPr>
                <p:txBody>
                  <a:bodyPr/>
                  <a:lstStyle/>
                  <a:p>
                    <a:endParaRPr lang="ko-KR" altLang="en-US" dirty="0"/>
                  </a:p>
                </p:txBody>
              </p:sp>
              <p:sp>
                <p:nvSpPr>
                  <p:cNvPr id="397" name="Rectangle 553"/>
                  <p:cNvSpPr>
                    <a:spLocks noChangeArrowheads="1"/>
                  </p:cNvSpPr>
                  <p:nvPr/>
                </p:nvSpPr>
                <p:spPr bwMode="auto">
                  <a:xfrm>
                    <a:off x="4923" y="3669"/>
                    <a:ext cx="6" cy="114"/>
                  </a:xfrm>
                  <a:prstGeom prst="rect">
                    <a:avLst/>
                  </a:prstGeom>
                  <a:solidFill>
                    <a:srgbClr val="FFC3C3"/>
                  </a:solidFill>
                  <a:ln w="9525">
                    <a:noFill/>
                    <a:miter lim="800000"/>
                    <a:headEnd/>
                    <a:tailEnd/>
                  </a:ln>
                </p:spPr>
                <p:txBody>
                  <a:bodyPr/>
                  <a:lstStyle/>
                  <a:p>
                    <a:endParaRPr lang="ko-KR" altLang="en-US" dirty="0"/>
                  </a:p>
                </p:txBody>
              </p:sp>
              <p:sp>
                <p:nvSpPr>
                  <p:cNvPr id="398" name="Rectangle 554"/>
                  <p:cNvSpPr>
                    <a:spLocks noChangeArrowheads="1"/>
                  </p:cNvSpPr>
                  <p:nvPr/>
                </p:nvSpPr>
                <p:spPr bwMode="auto">
                  <a:xfrm>
                    <a:off x="4929" y="3669"/>
                    <a:ext cx="6" cy="114"/>
                  </a:xfrm>
                  <a:prstGeom prst="rect">
                    <a:avLst/>
                  </a:prstGeom>
                  <a:solidFill>
                    <a:srgbClr val="FFC2C2"/>
                  </a:solidFill>
                  <a:ln w="9525">
                    <a:noFill/>
                    <a:miter lim="800000"/>
                    <a:headEnd/>
                    <a:tailEnd/>
                  </a:ln>
                </p:spPr>
                <p:txBody>
                  <a:bodyPr/>
                  <a:lstStyle/>
                  <a:p>
                    <a:endParaRPr lang="ko-KR" altLang="en-US" dirty="0"/>
                  </a:p>
                </p:txBody>
              </p:sp>
              <p:sp>
                <p:nvSpPr>
                  <p:cNvPr id="399" name="Rectangle 555"/>
                  <p:cNvSpPr>
                    <a:spLocks noChangeArrowheads="1"/>
                  </p:cNvSpPr>
                  <p:nvPr/>
                </p:nvSpPr>
                <p:spPr bwMode="auto">
                  <a:xfrm>
                    <a:off x="4935" y="3669"/>
                    <a:ext cx="6" cy="114"/>
                  </a:xfrm>
                  <a:prstGeom prst="rect">
                    <a:avLst/>
                  </a:prstGeom>
                  <a:solidFill>
                    <a:srgbClr val="FFC1C1"/>
                  </a:solidFill>
                  <a:ln w="9525">
                    <a:noFill/>
                    <a:miter lim="800000"/>
                    <a:headEnd/>
                    <a:tailEnd/>
                  </a:ln>
                </p:spPr>
                <p:txBody>
                  <a:bodyPr/>
                  <a:lstStyle/>
                  <a:p>
                    <a:endParaRPr lang="ko-KR" altLang="en-US" dirty="0"/>
                  </a:p>
                </p:txBody>
              </p:sp>
              <p:sp>
                <p:nvSpPr>
                  <p:cNvPr id="400" name="Rectangle 556"/>
                  <p:cNvSpPr>
                    <a:spLocks noChangeArrowheads="1"/>
                  </p:cNvSpPr>
                  <p:nvPr/>
                </p:nvSpPr>
                <p:spPr bwMode="auto">
                  <a:xfrm>
                    <a:off x="4941" y="3669"/>
                    <a:ext cx="6" cy="114"/>
                  </a:xfrm>
                  <a:prstGeom prst="rect">
                    <a:avLst/>
                  </a:prstGeom>
                  <a:solidFill>
                    <a:srgbClr val="FFC0C0"/>
                  </a:solidFill>
                  <a:ln w="9525">
                    <a:noFill/>
                    <a:miter lim="800000"/>
                    <a:headEnd/>
                    <a:tailEnd/>
                  </a:ln>
                </p:spPr>
                <p:txBody>
                  <a:bodyPr/>
                  <a:lstStyle/>
                  <a:p>
                    <a:endParaRPr lang="ko-KR" altLang="en-US" dirty="0"/>
                  </a:p>
                </p:txBody>
              </p:sp>
              <p:sp>
                <p:nvSpPr>
                  <p:cNvPr id="401" name="Rectangle 557"/>
                  <p:cNvSpPr>
                    <a:spLocks noChangeArrowheads="1"/>
                  </p:cNvSpPr>
                  <p:nvPr/>
                </p:nvSpPr>
                <p:spPr bwMode="auto">
                  <a:xfrm>
                    <a:off x="4947" y="3669"/>
                    <a:ext cx="6" cy="114"/>
                  </a:xfrm>
                  <a:prstGeom prst="rect">
                    <a:avLst/>
                  </a:prstGeom>
                  <a:solidFill>
                    <a:srgbClr val="FFBFBF"/>
                  </a:solidFill>
                  <a:ln w="9525">
                    <a:noFill/>
                    <a:miter lim="800000"/>
                    <a:headEnd/>
                    <a:tailEnd/>
                  </a:ln>
                </p:spPr>
                <p:txBody>
                  <a:bodyPr/>
                  <a:lstStyle/>
                  <a:p>
                    <a:endParaRPr lang="ko-KR" altLang="en-US" dirty="0"/>
                  </a:p>
                </p:txBody>
              </p:sp>
              <p:sp>
                <p:nvSpPr>
                  <p:cNvPr id="402" name="Rectangle 558"/>
                  <p:cNvSpPr>
                    <a:spLocks noChangeArrowheads="1"/>
                  </p:cNvSpPr>
                  <p:nvPr/>
                </p:nvSpPr>
                <p:spPr bwMode="auto">
                  <a:xfrm>
                    <a:off x="4953" y="3669"/>
                    <a:ext cx="6" cy="114"/>
                  </a:xfrm>
                  <a:prstGeom prst="rect">
                    <a:avLst/>
                  </a:prstGeom>
                  <a:solidFill>
                    <a:srgbClr val="FFBEBE"/>
                  </a:solidFill>
                  <a:ln w="9525">
                    <a:noFill/>
                    <a:miter lim="800000"/>
                    <a:headEnd/>
                    <a:tailEnd/>
                  </a:ln>
                </p:spPr>
                <p:txBody>
                  <a:bodyPr/>
                  <a:lstStyle/>
                  <a:p>
                    <a:endParaRPr lang="ko-KR" altLang="en-US" dirty="0"/>
                  </a:p>
                </p:txBody>
              </p:sp>
              <p:sp>
                <p:nvSpPr>
                  <p:cNvPr id="403" name="Rectangle 559"/>
                  <p:cNvSpPr>
                    <a:spLocks noChangeArrowheads="1"/>
                  </p:cNvSpPr>
                  <p:nvPr/>
                </p:nvSpPr>
                <p:spPr bwMode="auto">
                  <a:xfrm>
                    <a:off x="4959" y="3669"/>
                    <a:ext cx="6" cy="114"/>
                  </a:xfrm>
                  <a:prstGeom prst="rect">
                    <a:avLst/>
                  </a:prstGeom>
                  <a:solidFill>
                    <a:srgbClr val="FFBCBC"/>
                  </a:solidFill>
                  <a:ln w="9525">
                    <a:noFill/>
                    <a:miter lim="800000"/>
                    <a:headEnd/>
                    <a:tailEnd/>
                  </a:ln>
                </p:spPr>
                <p:txBody>
                  <a:bodyPr/>
                  <a:lstStyle/>
                  <a:p>
                    <a:endParaRPr lang="ko-KR" altLang="en-US" dirty="0"/>
                  </a:p>
                </p:txBody>
              </p:sp>
              <p:sp>
                <p:nvSpPr>
                  <p:cNvPr id="404" name="Rectangle 560"/>
                  <p:cNvSpPr>
                    <a:spLocks noChangeArrowheads="1"/>
                  </p:cNvSpPr>
                  <p:nvPr/>
                </p:nvSpPr>
                <p:spPr bwMode="auto">
                  <a:xfrm>
                    <a:off x="4965" y="3669"/>
                    <a:ext cx="6" cy="114"/>
                  </a:xfrm>
                  <a:prstGeom prst="rect">
                    <a:avLst/>
                  </a:prstGeom>
                  <a:solidFill>
                    <a:srgbClr val="FFBBBB"/>
                  </a:solidFill>
                  <a:ln w="9525">
                    <a:noFill/>
                    <a:miter lim="800000"/>
                    <a:headEnd/>
                    <a:tailEnd/>
                  </a:ln>
                </p:spPr>
                <p:txBody>
                  <a:bodyPr/>
                  <a:lstStyle/>
                  <a:p>
                    <a:endParaRPr lang="ko-KR" altLang="en-US" dirty="0"/>
                  </a:p>
                </p:txBody>
              </p:sp>
              <p:sp>
                <p:nvSpPr>
                  <p:cNvPr id="405" name="Rectangle 561"/>
                  <p:cNvSpPr>
                    <a:spLocks noChangeArrowheads="1"/>
                  </p:cNvSpPr>
                  <p:nvPr/>
                </p:nvSpPr>
                <p:spPr bwMode="auto">
                  <a:xfrm>
                    <a:off x="4971" y="3669"/>
                    <a:ext cx="6" cy="114"/>
                  </a:xfrm>
                  <a:prstGeom prst="rect">
                    <a:avLst/>
                  </a:prstGeom>
                  <a:solidFill>
                    <a:srgbClr val="FFBABA"/>
                  </a:solidFill>
                  <a:ln w="9525">
                    <a:noFill/>
                    <a:miter lim="800000"/>
                    <a:headEnd/>
                    <a:tailEnd/>
                  </a:ln>
                </p:spPr>
                <p:txBody>
                  <a:bodyPr/>
                  <a:lstStyle/>
                  <a:p>
                    <a:endParaRPr lang="ko-KR" altLang="en-US" dirty="0"/>
                  </a:p>
                </p:txBody>
              </p:sp>
              <p:sp>
                <p:nvSpPr>
                  <p:cNvPr id="406" name="Rectangle 562"/>
                  <p:cNvSpPr>
                    <a:spLocks noChangeArrowheads="1"/>
                  </p:cNvSpPr>
                  <p:nvPr/>
                </p:nvSpPr>
                <p:spPr bwMode="auto">
                  <a:xfrm>
                    <a:off x="4977" y="3669"/>
                    <a:ext cx="6" cy="114"/>
                  </a:xfrm>
                  <a:prstGeom prst="rect">
                    <a:avLst/>
                  </a:prstGeom>
                  <a:solidFill>
                    <a:srgbClr val="FFB9B9"/>
                  </a:solidFill>
                  <a:ln w="9525">
                    <a:noFill/>
                    <a:miter lim="800000"/>
                    <a:headEnd/>
                    <a:tailEnd/>
                  </a:ln>
                </p:spPr>
                <p:txBody>
                  <a:bodyPr/>
                  <a:lstStyle/>
                  <a:p>
                    <a:endParaRPr lang="ko-KR" altLang="en-US" dirty="0"/>
                  </a:p>
                </p:txBody>
              </p:sp>
              <p:sp>
                <p:nvSpPr>
                  <p:cNvPr id="407" name="Rectangle 563"/>
                  <p:cNvSpPr>
                    <a:spLocks noChangeArrowheads="1"/>
                  </p:cNvSpPr>
                  <p:nvPr/>
                </p:nvSpPr>
                <p:spPr bwMode="auto">
                  <a:xfrm>
                    <a:off x="4983" y="3669"/>
                    <a:ext cx="6" cy="114"/>
                  </a:xfrm>
                  <a:prstGeom prst="rect">
                    <a:avLst/>
                  </a:prstGeom>
                  <a:solidFill>
                    <a:srgbClr val="FFB8B8"/>
                  </a:solidFill>
                  <a:ln w="9525">
                    <a:noFill/>
                    <a:miter lim="800000"/>
                    <a:headEnd/>
                    <a:tailEnd/>
                  </a:ln>
                </p:spPr>
                <p:txBody>
                  <a:bodyPr/>
                  <a:lstStyle/>
                  <a:p>
                    <a:endParaRPr lang="ko-KR" altLang="en-US" dirty="0"/>
                  </a:p>
                </p:txBody>
              </p:sp>
              <p:sp>
                <p:nvSpPr>
                  <p:cNvPr id="408" name="Rectangle 564"/>
                  <p:cNvSpPr>
                    <a:spLocks noChangeArrowheads="1"/>
                  </p:cNvSpPr>
                  <p:nvPr/>
                </p:nvSpPr>
                <p:spPr bwMode="auto">
                  <a:xfrm>
                    <a:off x="4989" y="3669"/>
                    <a:ext cx="6" cy="114"/>
                  </a:xfrm>
                  <a:prstGeom prst="rect">
                    <a:avLst/>
                  </a:prstGeom>
                  <a:solidFill>
                    <a:srgbClr val="FFB7B7"/>
                  </a:solidFill>
                  <a:ln w="9525">
                    <a:noFill/>
                    <a:miter lim="800000"/>
                    <a:headEnd/>
                    <a:tailEnd/>
                  </a:ln>
                </p:spPr>
                <p:txBody>
                  <a:bodyPr/>
                  <a:lstStyle/>
                  <a:p>
                    <a:endParaRPr lang="ko-KR" altLang="en-US" dirty="0"/>
                  </a:p>
                </p:txBody>
              </p:sp>
              <p:sp>
                <p:nvSpPr>
                  <p:cNvPr id="409" name="Rectangle 565"/>
                  <p:cNvSpPr>
                    <a:spLocks noChangeArrowheads="1"/>
                  </p:cNvSpPr>
                  <p:nvPr/>
                </p:nvSpPr>
                <p:spPr bwMode="auto">
                  <a:xfrm>
                    <a:off x="4995" y="3669"/>
                    <a:ext cx="6" cy="114"/>
                  </a:xfrm>
                  <a:prstGeom prst="rect">
                    <a:avLst/>
                  </a:prstGeom>
                  <a:solidFill>
                    <a:srgbClr val="FFB6B6"/>
                  </a:solidFill>
                  <a:ln w="9525">
                    <a:noFill/>
                    <a:miter lim="800000"/>
                    <a:headEnd/>
                    <a:tailEnd/>
                  </a:ln>
                </p:spPr>
                <p:txBody>
                  <a:bodyPr/>
                  <a:lstStyle/>
                  <a:p>
                    <a:endParaRPr lang="ko-KR" altLang="en-US" dirty="0"/>
                  </a:p>
                </p:txBody>
              </p:sp>
              <p:sp>
                <p:nvSpPr>
                  <p:cNvPr id="410" name="Rectangle 566"/>
                  <p:cNvSpPr>
                    <a:spLocks noChangeArrowheads="1"/>
                  </p:cNvSpPr>
                  <p:nvPr/>
                </p:nvSpPr>
                <p:spPr bwMode="auto">
                  <a:xfrm>
                    <a:off x="5001" y="3669"/>
                    <a:ext cx="6" cy="114"/>
                  </a:xfrm>
                  <a:prstGeom prst="rect">
                    <a:avLst/>
                  </a:prstGeom>
                  <a:solidFill>
                    <a:srgbClr val="FFB3B3"/>
                  </a:solidFill>
                  <a:ln w="9525">
                    <a:noFill/>
                    <a:miter lim="800000"/>
                    <a:headEnd/>
                    <a:tailEnd/>
                  </a:ln>
                </p:spPr>
                <p:txBody>
                  <a:bodyPr/>
                  <a:lstStyle/>
                  <a:p>
                    <a:endParaRPr lang="ko-KR" altLang="en-US" dirty="0"/>
                  </a:p>
                </p:txBody>
              </p:sp>
              <p:sp>
                <p:nvSpPr>
                  <p:cNvPr id="411" name="Rectangle 567"/>
                  <p:cNvSpPr>
                    <a:spLocks noChangeArrowheads="1"/>
                  </p:cNvSpPr>
                  <p:nvPr/>
                </p:nvSpPr>
                <p:spPr bwMode="auto">
                  <a:xfrm>
                    <a:off x="5007" y="3669"/>
                    <a:ext cx="6" cy="114"/>
                  </a:xfrm>
                  <a:prstGeom prst="rect">
                    <a:avLst/>
                  </a:prstGeom>
                  <a:solidFill>
                    <a:srgbClr val="FFB2B2"/>
                  </a:solidFill>
                  <a:ln w="9525">
                    <a:noFill/>
                    <a:miter lim="800000"/>
                    <a:headEnd/>
                    <a:tailEnd/>
                  </a:ln>
                </p:spPr>
                <p:txBody>
                  <a:bodyPr/>
                  <a:lstStyle/>
                  <a:p>
                    <a:endParaRPr lang="ko-KR" altLang="en-US" dirty="0"/>
                  </a:p>
                </p:txBody>
              </p:sp>
              <p:sp>
                <p:nvSpPr>
                  <p:cNvPr id="412" name="Rectangle 568"/>
                  <p:cNvSpPr>
                    <a:spLocks noChangeArrowheads="1"/>
                  </p:cNvSpPr>
                  <p:nvPr/>
                </p:nvSpPr>
                <p:spPr bwMode="auto">
                  <a:xfrm>
                    <a:off x="5013" y="3669"/>
                    <a:ext cx="6" cy="114"/>
                  </a:xfrm>
                  <a:prstGeom prst="rect">
                    <a:avLst/>
                  </a:prstGeom>
                  <a:solidFill>
                    <a:srgbClr val="FFB1B1"/>
                  </a:solidFill>
                  <a:ln w="9525">
                    <a:noFill/>
                    <a:miter lim="800000"/>
                    <a:headEnd/>
                    <a:tailEnd/>
                  </a:ln>
                </p:spPr>
                <p:txBody>
                  <a:bodyPr/>
                  <a:lstStyle/>
                  <a:p>
                    <a:endParaRPr lang="ko-KR" altLang="en-US" dirty="0"/>
                  </a:p>
                </p:txBody>
              </p:sp>
              <p:sp>
                <p:nvSpPr>
                  <p:cNvPr id="413" name="Rectangle 569"/>
                  <p:cNvSpPr>
                    <a:spLocks noChangeArrowheads="1"/>
                  </p:cNvSpPr>
                  <p:nvPr/>
                </p:nvSpPr>
                <p:spPr bwMode="auto">
                  <a:xfrm>
                    <a:off x="5019" y="3669"/>
                    <a:ext cx="6" cy="114"/>
                  </a:xfrm>
                  <a:prstGeom prst="rect">
                    <a:avLst/>
                  </a:prstGeom>
                  <a:solidFill>
                    <a:srgbClr val="FFB0B0"/>
                  </a:solidFill>
                  <a:ln w="9525">
                    <a:noFill/>
                    <a:miter lim="800000"/>
                    <a:headEnd/>
                    <a:tailEnd/>
                  </a:ln>
                </p:spPr>
                <p:txBody>
                  <a:bodyPr/>
                  <a:lstStyle/>
                  <a:p>
                    <a:endParaRPr lang="ko-KR" altLang="en-US" dirty="0"/>
                  </a:p>
                </p:txBody>
              </p:sp>
              <p:sp>
                <p:nvSpPr>
                  <p:cNvPr id="414" name="Rectangle 570"/>
                  <p:cNvSpPr>
                    <a:spLocks noChangeArrowheads="1"/>
                  </p:cNvSpPr>
                  <p:nvPr/>
                </p:nvSpPr>
                <p:spPr bwMode="auto">
                  <a:xfrm>
                    <a:off x="5025" y="3669"/>
                    <a:ext cx="6" cy="114"/>
                  </a:xfrm>
                  <a:prstGeom prst="rect">
                    <a:avLst/>
                  </a:prstGeom>
                  <a:solidFill>
                    <a:srgbClr val="FFAEAE"/>
                  </a:solidFill>
                  <a:ln w="9525">
                    <a:noFill/>
                    <a:miter lim="800000"/>
                    <a:headEnd/>
                    <a:tailEnd/>
                  </a:ln>
                </p:spPr>
                <p:txBody>
                  <a:bodyPr/>
                  <a:lstStyle/>
                  <a:p>
                    <a:endParaRPr lang="ko-KR" altLang="en-US" dirty="0"/>
                  </a:p>
                </p:txBody>
              </p:sp>
              <p:sp>
                <p:nvSpPr>
                  <p:cNvPr id="415" name="Rectangle 571"/>
                  <p:cNvSpPr>
                    <a:spLocks noChangeArrowheads="1"/>
                  </p:cNvSpPr>
                  <p:nvPr/>
                </p:nvSpPr>
                <p:spPr bwMode="auto">
                  <a:xfrm>
                    <a:off x="5031" y="3669"/>
                    <a:ext cx="6" cy="114"/>
                  </a:xfrm>
                  <a:prstGeom prst="rect">
                    <a:avLst/>
                  </a:prstGeom>
                  <a:solidFill>
                    <a:srgbClr val="FFADAD"/>
                  </a:solidFill>
                  <a:ln w="9525">
                    <a:noFill/>
                    <a:miter lim="800000"/>
                    <a:headEnd/>
                    <a:tailEnd/>
                  </a:ln>
                </p:spPr>
                <p:txBody>
                  <a:bodyPr/>
                  <a:lstStyle/>
                  <a:p>
                    <a:endParaRPr lang="ko-KR" altLang="en-US" dirty="0"/>
                  </a:p>
                </p:txBody>
              </p:sp>
              <p:sp>
                <p:nvSpPr>
                  <p:cNvPr id="416" name="Rectangle 572"/>
                  <p:cNvSpPr>
                    <a:spLocks noChangeArrowheads="1"/>
                  </p:cNvSpPr>
                  <p:nvPr/>
                </p:nvSpPr>
                <p:spPr bwMode="auto">
                  <a:xfrm>
                    <a:off x="5037" y="3669"/>
                    <a:ext cx="6" cy="114"/>
                  </a:xfrm>
                  <a:prstGeom prst="rect">
                    <a:avLst/>
                  </a:prstGeom>
                  <a:solidFill>
                    <a:srgbClr val="FFACAC"/>
                  </a:solidFill>
                  <a:ln w="9525">
                    <a:noFill/>
                    <a:miter lim="800000"/>
                    <a:headEnd/>
                    <a:tailEnd/>
                  </a:ln>
                </p:spPr>
                <p:txBody>
                  <a:bodyPr/>
                  <a:lstStyle/>
                  <a:p>
                    <a:endParaRPr lang="ko-KR" altLang="en-US" dirty="0"/>
                  </a:p>
                </p:txBody>
              </p:sp>
              <p:sp>
                <p:nvSpPr>
                  <p:cNvPr id="417" name="Rectangle 573"/>
                  <p:cNvSpPr>
                    <a:spLocks noChangeArrowheads="1"/>
                  </p:cNvSpPr>
                  <p:nvPr/>
                </p:nvSpPr>
                <p:spPr bwMode="auto">
                  <a:xfrm>
                    <a:off x="5043" y="3669"/>
                    <a:ext cx="6" cy="114"/>
                  </a:xfrm>
                  <a:prstGeom prst="rect">
                    <a:avLst/>
                  </a:prstGeom>
                  <a:solidFill>
                    <a:srgbClr val="FFABAB"/>
                  </a:solidFill>
                  <a:ln w="9525">
                    <a:noFill/>
                    <a:miter lim="800000"/>
                    <a:headEnd/>
                    <a:tailEnd/>
                  </a:ln>
                </p:spPr>
                <p:txBody>
                  <a:bodyPr/>
                  <a:lstStyle/>
                  <a:p>
                    <a:endParaRPr lang="ko-KR" altLang="en-US" dirty="0"/>
                  </a:p>
                </p:txBody>
              </p:sp>
              <p:sp>
                <p:nvSpPr>
                  <p:cNvPr id="418" name="Rectangle 574"/>
                  <p:cNvSpPr>
                    <a:spLocks noChangeArrowheads="1"/>
                  </p:cNvSpPr>
                  <p:nvPr/>
                </p:nvSpPr>
                <p:spPr bwMode="auto">
                  <a:xfrm>
                    <a:off x="5049" y="3669"/>
                    <a:ext cx="6" cy="114"/>
                  </a:xfrm>
                  <a:prstGeom prst="rect">
                    <a:avLst/>
                  </a:prstGeom>
                  <a:solidFill>
                    <a:srgbClr val="FFA9A9"/>
                  </a:solidFill>
                  <a:ln w="9525">
                    <a:noFill/>
                    <a:miter lim="800000"/>
                    <a:headEnd/>
                    <a:tailEnd/>
                  </a:ln>
                </p:spPr>
                <p:txBody>
                  <a:bodyPr/>
                  <a:lstStyle/>
                  <a:p>
                    <a:endParaRPr lang="ko-KR" altLang="en-US" dirty="0"/>
                  </a:p>
                </p:txBody>
              </p:sp>
              <p:sp>
                <p:nvSpPr>
                  <p:cNvPr id="419" name="Rectangle 575"/>
                  <p:cNvSpPr>
                    <a:spLocks noChangeArrowheads="1"/>
                  </p:cNvSpPr>
                  <p:nvPr/>
                </p:nvSpPr>
                <p:spPr bwMode="auto">
                  <a:xfrm>
                    <a:off x="5055" y="3669"/>
                    <a:ext cx="6" cy="114"/>
                  </a:xfrm>
                  <a:prstGeom prst="rect">
                    <a:avLst/>
                  </a:prstGeom>
                  <a:solidFill>
                    <a:srgbClr val="FFA8A8"/>
                  </a:solidFill>
                  <a:ln w="9525">
                    <a:noFill/>
                    <a:miter lim="800000"/>
                    <a:headEnd/>
                    <a:tailEnd/>
                  </a:ln>
                </p:spPr>
                <p:txBody>
                  <a:bodyPr/>
                  <a:lstStyle/>
                  <a:p>
                    <a:endParaRPr lang="ko-KR" altLang="en-US" dirty="0"/>
                  </a:p>
                </p:txBody>
              </p:sp>
              <p:sp>
                <p:nvSpPr>
                  <p:cNvPr id="420" name="Rectangle 576"/>
                  <p:cNvSpPr>
                    <a:spLocks noChangeArrowheads="1"/>
                  </p:cNvSpPr>
                  <p:nvPr/>
                </p:nvSpPr>
                <p:spPr bwMode="auto">
                  <a:xfrm>
                    <a:off x="5061" y="3669"/>
                    <a:ext cx="6" cy="114"/>
                  </a:xfrm>
                  <a:prstGeom prst="rect">
                    <a:avLst/>
                  </a:prstGeom>
                  <a:solidFill>
                    <a:srgbClr val="FFA7A7"/>
                  </a:solidFill>
                  <a:ln w="9525">
                    <a:noFill/>
                    <a:miter lim="800000"/>
                    <a:headEnd/>
                    <a:tailEnd/>
                  </a:ln>
                </p:spPr>
                <p:txBody>
                  <a:bodyPr/>
                  <a:lstStyle/>
                  <a:p>
                    <a:endParaRPr lang="ko-KR" altLang="en-US" dirty="0"/>
                  </a:p>
                </p:txBody>
              </p:sp>
              <p:sp>
                <p:nvSpPr>
                  <p:cNvPr id="421" name="Rectangle 577"/>
                  <p:cNvSpPr>
                    <a:spLocks noChangeArrowheads="1"/>
                  </p:cNvSpPr>
                  <p:nvPr/>
                </p:nvSpPr>
                <p:spPr bwMode="auto">
                  <a:xfrm>
                    <a:off x="5067" y="3669"/>
                    <a:ext cx="6" cy="114"/>
                  </a:xfrm>
                  <a:prstGeom prst="rect">
                    <a:avLst/>
                  </a:prstGeom>
                  <a:solidFill>
                    <a:srgbClr val="FFA6A6"/>
                  </a:solidFill>
                  <a:ln w="9525">
                    <a:noFill/>
                    <a:miter lim="800000"/>
                    <a:headEnd/>
                    <a:tailEnd/>
                  </a:ln>
                </p:spPr>
                <p:txBody>
                  <a:bodyPr/>
                  <a:lstStyle/>
                  <a:p>
                    <a:endParaRPr lang="ko-KR" altLang="en-US" dirty="0"/>
                  </a:p>
                </p:txBody>
              </p:sp>
              <p:sp>
                <p:nvSpPr>
                  <p:cNvPr id="422" name="Rectangle 578"/>
                  <p:cNvSpPr>
                    <a:spLocks noChangeArrowheads="1"/>
                  </p:cNvSpPr>
                  <p:nvPr/>
                </p:nvSpPr>
                <p:spPr bwMode="auto">
                  <a:xfrm>
                    <a:off x="5073" y="3669"/>
                    <a:ext cx="6" cy="114"/>
                  </a:xfrm>
                  <a:prstGeom prst="rect">
                    <a:avLst/>
                  </a:prstGeom>
                  <a:solidFill>
                    <a:srgbClr val="FFA4A4"/>
                  </a:solidFill>
                  <a:ln w="9525">
                    <a:noFill/>
                    <a:miter lim="800000"/>
                    <a:headEnd/>
                    <a:tailEnd/>
                  </a:ln>
                </p:spPr>
                <p:txBody>
                  <a:bodyPr/>
                  <a:lstStyle/>
                  <a:p>
                    <a:endParaRPr lang="ko-KR" altLang="en-US" dirty="0"/>
                  </a:p>
                </p:txBody>
              </p:sp>
              <p:sp>
                <p:nvSpPr>
                  <p:cNvPr id="423" name="Rectangle 579"/>
                  <p:cNvSpPr>
                    <a:spLocks noChangeArrowheads="1"/>
                  </p:cNvSpPr>
                  <p:nvPr/>
                </p:nvSpPr>
                <p:spPr bwMode="auto">
                  <a:xfrm>
                    <a:off x="5079" y="3669"/>
                    <a:ext cx="6" cy="114"/>
                  </a:xfrm>
                  <a:prstGeom prst="rect">
                    <a:avLst/>
                  </a:prstGeom>
                  <a:solidFill>
                    <a:srgbClr val="FFA3A3"/>
                  </a:solidFill>
                  <a:ln w="9525">
                    <a:noFill/>
                    <a:miter lim="800000"/>
                    <a:headEnd/>
                    <a:tailEnd/>
                  </a:ln>
                </p:spPr>
                <p:txBody>
                  <a:bodyPr/>
                  <a:lstStyle/>
                  <a:p>
                    <a:endParaRPr lang="ko-KR" altLang="en-US" dirty="0"/>
                  </a:p>
                </p:txBody>
              </p:sp>
              <p:sp>
                <p:nvSpPr>
                  <p:cNvPr id="424" name="Rectangle 580"/>
                  <p:cNvSpPr>
                    <a:spLocks noChangeArrowheads="1"/>
                  </p:cNvSpPr>
                  <p:nvPr/>
                </p:nvSpPr>
                <p:spPr bwMode="auto">
                  <a:xfrm>
                    <a:off x="5085" y="3669"/>
                    <a:ext cx="6" cy="114"/>
                  </a:xfrm>
                  <a:prstGeom prst="rect">
                    <a:avLst/>
                  </a:prstGeom>
                  <a:solidFill>
                    <a:srgbClr val="FFA2A2"/>
                  </a:solidFill>
                  <a:ln w="9525">
                    <a:noFill/>
                    <a:miter lim="800000"/>
                    <a:headEnd/>
                    <a:tailEnd/>
                  </a:ln>
                </p:spPr>
                <p:txBody>
                  <a:bodyPr/>
                  <a:lstStyle/>
                  <a:p>
                    <a:endParaRPr lang="ko-KR" altLang="en-US" dirty="0"/>
                  </a:p>
                </p:txBody>
              </p:sp>
              <p:sp>
                <p:nvSpPr>
                  <p:cNvPr id="425" name="Rectangle 581"/>
                  <p:cNvSpPr>
                    <a:spLocks noChangeArrowheads="1"/>
                  </p:cNvSpPr>
                  <p:nvPr/>
                </p:nvSpPr>
                <p:spPr bwMode="auto">
                  <a:xfrm>
                    <a:off x="5091" y="3669"/>
                    <a:ext cx="6" cy="114"/>
                  </a:xfrm>
                  <a:prstGeom prst="rect">
                    <a:avLst/>
                  </a:prstGeom>
                  <a:solidFill>
                    <a:srgbClr val="FFA1A1"/>
                  </a:solidFill>
                  <a:ln w="9525">
                    <a:noFill/>
                    <a:miter lim="800000"/>
                    <a:headEnd/>
                    <a:tailEnd/>
                  </a:ln>
                </p:spPr>
                <p:txBody>
                  <a:bodyPr/>
                  <a:lstStyle/>
                  <a:p>
                    <a:endParaRPr lang="ko-KR" altLang="en-US" dirty="0"/>
                  </a:p>
                </p:txBody>
              </p:sp>
              <p:sp>
                <p:nvSpPr>
                  <p:cNvPr id="426" name="Rectangle 582"/>
                  <p:cNvSpPr>
                    <a:spLocks noChangeArrowheads="1"/>
                  </p:cNvSpPr>
                  <p:nvPr/>
                </p:nvSpPr>
                <p:spPr bwMode="auto">
                  <a:xfrm>
                    <a:off x="5097" y="3669"/>
                    <a:ext cx="6" cy="114"/>
                  </a:xfrm>
                  <a:prstGeom prst="rect">
                    <a:avLst/>
                  </a:prstGeom>
                  <a:solidFill>
                    <a:srgbClr val="FF9F9F"/>
                  </a:solidFill>
                  <a:ln w="9525">
                    <a:noFill/>
                    <a:miter lim="800000"/>
                    <a:headEnd/>
                    <a:tailEnd/>
                  </a:ln>
                </p:spPr>
                <p:txBody>
                  <a:bodyPr/>
                  <a:lstStyle/>
                  <a:p>
                    <a:endParaRPr lang="ko-KR" altLang="en-US" dirty="0"/>
                  </a:p>
                </p:txBody>
              </p:sp>
              <p:sp>
                <p:nvSpPr>
                  <p:cNvPr id="427" name="Rectangle 583"/>
                  <p:cNvSpPr>
                    <a:spLocks noChangeArrowheads="1"/>
                  </p:cNvSpPr>
                  <p:nvPr/>
                </p:nvSpPr>
                <p:spPr bwMode="auto">
                  <a:xfrm>
                    <a:off x="5103" y="3669"/>
                    <a:ext cx="6" cy="114"/>
                  </a:xfrm>
                  <a:prstGeom prst="rect">
                    <a:avLst/>
                  </a:prstGeom>
                  <a:solidFill>
                    <a:srgbClr val="FF9E9E"/>
                  </a:solidFill>
                  <a:ln w="9525">
                    <a:noFill/>
                    <a:miter lim="800000"/>
                    <a:headEnd/>
                    <a:tailEnd/>
                  </a:ln>
                </p:spPr>
                <p:txBody>
                  <a:bodyPr/>
                  <a:lstStyle/>
                  <a:p>
                    <a:endParaRPr lang="ko-KR" altLang="en-US" dirty="0"/>
                  </a:p>
                </p:txBody>
              </p:sp>
              <p:sp>
                <p:nvSpPr>
                  <p:cNvPr id="428" name="Rectangle 584"/>
                  <p:cNvSpPr>
                    <a:spLocks noChangeArrowheads="1"/>
                  </p:cNvSpPr>
                  <p:nvPr/>
                </p:nvSpPr>
                <p:spPr bwMode="auto">
                  <a:xfrm>
                    <a:off x="5109" y="3669"/>
                    <a:ext cx="6" cy="114"/>
                  </a:xfrm>
                  <a:prstGeom prst="rect">
                    <a:avLst/>
                  </a:prstGeom>
                  <a:solidFill>
                    <a:srgbClr val="FF9D9D"/>
                  </a:solidFill>
                  <a:ln w="9525">
                    <a:noFill/>
                    <a:miter lim="800000"/>
                    <a:headEnd/>
                    <a:tailEnd/>
                  </a:ln>
                </p:spPr>
                <p:txBody>
                  <a:bodyPr/>
                  <a:lstStyle/>
                  <a:p>
                    <a:endParaRPr lang="ko-KR" altLang="en-US" dirty="0"/>
                  </a:p>
                </p:txBody>
              </p:sp>
              <p:sp>
                <p:nvSpPr>
                  <p:cNvPr id="429" name="Rectangle 585"/>
                  <p:cNvSpPr>
                    <a:spLocks noChangeArrowheads="1"/>
                  </p:cNvSpPr>
                  <p:nvPr/>
                </p:nvSpPr>
                <p:spPr bwMode="auto">
                  <a:xfrm>
                    <a:off x="5115" y="3669"/>
                    <a:ext cx="6" cy="114"/>
                  </a:xfrm>
                  <a:prstGeom prst="rect">
                    <a:avLst/>
                  </a:prstGeom>
                  <a:solidFill>
                    <a:srgbClr val="FF9B9B"/>
                  </a:solidFill>
                  <a:ln w="9525">
                    <a:noFill/>
                    <a:miter lim="800000"/>
                    <a:headEnd/>
                    <a:tailEnd/>
                  </a:ln>
                </p:spPr>
                <p:txBody>
                  <a:bodyPr/>
                  <a:lstStyle/>
                  <a:p>
                    <a:endParaRPr lang="ko-KR" altLang="en-US" dirty="0"/>
                  </a:p>
                </p:txBody>
              </p:sp>
              <p:sp>
                <p:nvSpPr>
                  <p:cNvPr id="430" name="Rectangle 586"/>
                  <p:cNvSpPr>
                    <a:spLocks noChangeArrowheads="1"/>
                  </p:cNvSpPr>
                  <p:nvPr/>
                </p:nvSpPr>
                <p:spPr bwMode="auto">
                  <a:xfrm>
                    <a:off x="5121" y="3669"/>
                    <a:ext cx="6" cy="114"/>
                  </a:xfrm>
                  <a:prstGeom prst="rect">
                    <a:avLst/>
                  </a:prstGeom>
                  <a:solidFill>
                    <a:srgbClr val="FF9A9A"/>
                  </a:solidFill>
                  <a:ln w="9525">
                    <a:noFill/>
                    <a:miter lim="800000"/>
                    <a:headEnd/>
                    <a:tailEnd/>
                  </a:ln>
                </p:spPr>
                <p:txBody>
                  <a:bodyPr/>
                  <a:lstStyle/>
                  <a:p>
                    <a:endParaRPr lang="ko-KR" altLang="en-US" dirty="0"/>
                  </a:p>
                </p:txBody>
              </p:sp>
              <p:sp>
                <p:nvSpPr>
                  <p:cNvPr id="431" name="Rectangle 587"/>
                  <p:cNvSpPr>
                    <a:spLocks noChangeArrowheads="1"/>
                  </p:cNvSpPr>
                  <p:nvPr/>
                </p:nvSpPr>
                <p:spPr bwMode="auto">
                  <a:xfrm>
                    <a:off x="5127" y="3669"/>
                    <a:ext cx="6" cy="114"/>
                  </a:xfrm>
                  <a:prstGeom prst="rect">
                    <a:avLst/>
                  </a:prstGeom>
                  <a:solidFill>
                    <a:srgbClr val="FF9999"/>
                  </a:solidFill>
                  <a:ln w="9525">
                    <a:noFill/>
                    <a:miter lim="800000"/>
                    <a:headEnd/>
                    <a:tailEnd/>
                  </a:ln>
                </p:spPr>
                <p:txBody>
                  <a:bodyPr/>
                  <a:lstStyle/>
                  <a:p>
                    <a:endParaRPr lang="ko-KR" altLang="en-US" dirty="0"/>
                  </a:p>
                </p:txBody>
              </p:sp>
              <p:sp>
                <p:nvSpPr>
                  <p:cNvPr id="432" name="Rectangle 588"/>
                  <p:cNvSpPr>
                    <a:spLocks noChangeArrowheads="1"/>
                  </p:cNvSpPr>
                  <p:nvPr/>
                </p:nvSpPr>
                <p:spPr bwMode="auto">
                  <a:xfrm>
                    <a:off x="5133" y="3669"/>
                    <a:ext cx="6" cy="114"/>
                  </a:xfrm>
                  <a:prstGeom prst="rect">
                    <a:avLst/>
                  </a:prstGeom>
                  <a:solidFill>
                    <a:srgbClr val="FF9898"/>
                  </a:solidFill>
                  <a:ln w="9525">
                    <a:noFill/>
                    <a:miter lim="800000"/>
                    <a:headEnd/>
                    <a:tailEnd/>
                  </a:ln>
                </p:spPr>
                <p:txBody>
                  <a:bodyPr/>
                  <a:lstStyle/>
                  <a:p>
                    <a:endParaRPr lang="ko-KR" altLang="en-US" dirty="0"/>
                  </a:p>
                </p:txBody>
              </p:sp>
              <p:sp>
                <p:nvSpPr>
                  <p:cNvPr id="433" name="Rectangle 589"/>
                  <p:cNvSpPr>
                    <a:spLocks noChangeArrowheads="1"/>
                  </p:cNvSpPr>
                  <p:nvPr/>
                </p:nvSpPr>
                <p:spPr bwMode="auto">
                  <a:xfrm>
                    <a:off x="5139" y="3669"/>
                    <a:ext cx="6" cy="114"/>
                  </a:xfrm>
                  <a:prstGeom prst="rect">
                    <a:avLst/>
                  </a:prstGeom>
                  <a:solidFill>
                    <a:srgbClr val="FF9696"/>
                  </a:solidFill>
                  <a:ln w="9525">
                    <a:noFill/>
                    <a:miter lim="800000"/>
                    <a:headEnd/>
                    <a:tailEnd/>
                  </a:ln>
                </p:spPr>
                <p:txBody>
                  <a:bodyPr/>
                  <a:lstStyle/>
                  <a:p>
                    <a:endParaRPr lang="ko-KR" altLang="en-US" dirty="0"/>
                  </a:p>
                </p:txBody>
              </p:sp>
              <p:sp>
                <p:nvSpPr>
                  <p:cNvPr id="434" name="Rectangle 590"/>
                  <p:cNvSpPr>
                    <a:spLocks noChangeArrowheads="1"/>
                  </p:cNvSpPr>
                  <p:nvPr/>
                </p:nvSpPr>
                <p:spPr bwMode="auto">
                  <a:xfrm>
                    <a:off x="5145" y="3669"/>
                    <a:ext cx="6" cy="114"/>
                  </a:xfrm>
                  <a:prstGeom prst="rect">
                    <a:avLst/>
                  </a:prstGeom>
                  <a:solidFill>
                    <a:srgbClr val="FF9595"/>
                  </a:solidFill>
                  <a:ln w="9525">
                    <a:noFill/>
                    <a:miter lim="800000"/>
                    <a:headEnd/>
                    <a:tailEnd/>
                  </a:ln>
                </p:spPr>
                <p:txBody>
                  <a:bodyPr/>
                  <a:lstStyle/>
                  <a:p>
                    <a:endParaRPr lang="ko-KR" altLang="en-US" dirty="0"/>
                  </a:p>
                </p:txBody>
              </p:sp>
              <p:sp>
                <p:nvSpPr>
                  <p:cNvPr id="435" name="Rectangle 591"/>
                  <p:cNvSpPr>
                    <a:spLocks noChangeArrowheads="1"/>
                  </p:cNvSpPr>
                  <p:nvPr/>
                </p:nvSpPr>
                <p:spPr bwMode="auto">
                  <a:xfrm>
                    <a:off x="5151" y="3669"/>
                    <a:ext cx="6" cy="114"/>
                  </a:xfrm>
                  <a:prstGeom prst="rect">
                    <a:avLst/>
                  </a:prstGeom>
                  <a:solidFill>
                    <a:srgbClr val="FF9494"/>
                  </a:solidFill>
                  <a:ln w="9525">
                    <a:noFill/>
                    <a:miter lim="800000"/>
                    <a:headEnd/>
                    <a:tailEnd/>
                  </a:ln>
                </p:spPr>
                <p:txBody>
                  <a:bodyPr/>
                  <a:lstStyle/>
                  <a:p>
                    <a:endParaRPr lang="ko-KR" altLang="en-US" dirty="0"/>
                  </a:p>
                </p:txBody>
              </p:sp>
              <p:sp>
                <p:nvSpPr>
                  <p:cNvPr id="436" name="Rectangle 592"/>
                  <p:cNvSpPr>
                    <a:spLocks noChangeArrowheads="1"/>
                  </p:cNvSpPr>
                  <p:nvPr/>
                </p:nvSpPr>
                <p:spPr bwMode="auto">
                  <a:xfrm>
                    <a:off x="5157" y="3669"/>
                    <a:ext cx="6" cy="114"/>
                  </a:xfrm>
                  <a:prstGeom prst="rect">
                    <a:avLst/>
                  </a:prstGeom>
                  <a:solidFill>
                    <a:srgbClr val="FF9292"/>
                  </a:solidFill>
                  <a:ln w="9525">
                    <a:noFill/>
                    <a:miter lim="800000"/>
                    <a:headEnd/>
                    <a:tailEnd/>
                  </a:ln>
                </p:spPr>
                <p:txBody>
                  <a:bodyPr/>
                  <a:lstStyle/>
                  <a:p>
                    <a:endParaRPr lang="ko-KR" altLang="en-US" dirty="0"/>
                  </a:p>
                </p:txBody>
              </p:sp>
              <p:sp>
                <p:nvSpPr>
                  <p:cNvPr id="437" name="Rectangle 593"/>
                  <p:cNvSpPr>
                    <a:spLocks noChangeArrowheads="1"/>
                  </p:cNvSpPr>
                  <p:nvPr/>
                </p:nvSpPr>
                <p:spPr bwMode="auto">
                  <a:xfrm>
                    <a:off x="5163" y="3669"/>
                    <a:ext cx="6" cy="114"/>
                  </a:xfrm>
                  <a:prstGeom prst="rect">
                    <a:avLst/>
                  </a:prstGeom>
                  <a:solidFill>
                    <a:srgbClr val="FF9191"/>
                  </a:solidFill>
                  <a:ln w="9525">
                    <a:noFill/>
                    <a:miter lim="800000"/>
                    <a:headEnd/>
                    <a:tailEnd/>
                  </a:ln>
                </p:spPr>
                <p:txBody>
                  <a:bodyPr/>
                  <a:lstStyle/>
                  <a:p>
                    <a:endParaRPr lang="ko-KR" altLang="en-US" dirty="0"/>
                  </a:p>
                </p:txBody>
              </p:sp>
              <p:sp>
                <p:nvSpPr>
                  <p:cNvPr id="438" name="Rectangle 594"/>
                  <p:cNvSpPr>
                    <a:spLocks noChangeArrowheads="1"/>
                  </p:cNvSpPr>
                  <p:nvPr/>
                </p:nvSpPr>
                <p:spPr bwMode="auto">
                  <a:xfrm>
                    <a:off x="5169" y="3669"/>
                    <a:ext cx="6" cy="114"/>
                  </a:xfrm>
                  <a:prstGeom prst="rect">
                    <a:avLst/>
                  </a:prstGeom>
                  <a:solidFill>
                    <a:srgbClr val="FF9090"/>
                  </a:solidFill>
                  <a:ln w="9525">
                    <a:noFill/>
                    <a:miter lim="800000"/>
                    <a:headEnd/>
                    <a:tailEnd/>
                  </a:ln>
                </p:spPr>
                <p:txBody>
                  <a:bodyPr/>
                  <a:lstStyle/>
                  <a:p>
                    <a:endParaRPr lang="ko-KR" altLang="en-US" dirty="0"/>
                  </a:p>
                </p:txBody>
              </p:sp>
              <p:sp>
                <p:nvSpPr>
                  <p:cNvPr id="439" name="Rectangle 595"/>
                  <p:cNvSpPr>
                    <a:spLocks noChangeArrowheads="1"/>
                  </p:cNvSpPr>
                  <p:nvPr/>
                </p:nvSpPr>
                <p:spPr bwMode="auto">
                  <a:xfrm>
                    <a:off x="5175" y="3669"/>
                    <a:ext cx="6" cy="114"/>
                  </a:xfrm>
                  <a:prstGeom prst="rect">
                    <a:avLst/>
                  </a:prstGeom>
                  <a:solidFill>
                    <a:srgbClr val="FF8E8E"/>
                  </a:solidFill>
                  <a:ln w="9525">
                    <a:noFill/>
                    <a:miter lim="800000"/>
                    <a:headEnd/>
                    <a:tailEnd/>
                  </a:ln>
                </p:spPr>
                <p:txBody>
                  <a:bodyPr/>
                  <a:lstStyle/>
                  <a:p>
                    <a:endParaRPr lang="ko-KR" altLang="en-US" dirty="0"/>
                  </a:p>
                </p:txBody>
              </p:sp>
              <p:sp>
                <p:nvSpPr>
                  <p:cNvPr id="440" name="Rectangle 596"/>
                  <p:cNvSpPr>
                    <a:spLocks noChangeArrowheads="1"/>
                  </p:cNvSpPr>
                  <p:nvPr/>
                </p:nvSpPr>
                <p:spPr bwMode="auto">
                  <a:xfrm>
                    <a:off x="5181" y="3669"/>
                    <a:ext cx="6" cy="114"/>
                  </a:xfrm>
                  <a:prstGeom prst="rect">
                    <a:avLst/>
                  </a:prstGeom>
                  <a:solidFill>
                    <a:srgbClr val="FF8D8D"/>
                  </a:solidFill>
                  <a:ln w="9525">
                    <a:noFill/>
                    <a:miter lim="800000"/>
                    <a:headEnd/>
                    <a:tailEnd/>
                  </a:ln>
                </p:spPr>
                <p:txBody>
                  <a:bodyPr/>
                  <a:lstStyle/>
                  <a:p>
                    <a:endParaRPr lang="ko-KR" altLang="en-US" dirty="0"/>
                  </a:p>
                </p:txBody>
              </p:sp>
              <p:sp>
                <p:nvSpPr>
                  <p:cNvPr id="441" name="Rectangle 597"/>
                  <p:cNvSpPr>
                    <a:spLocks noChangeArrowheads="1"/>
                  </p:cNvSpPr>
                  <p:nvPr/>
                </p:nvSpPr>
                <p:spPr bwMode="auto">
                  <a:xfrm>
                    <a:off x="5187" y="3669"/>
                    <a:ext cx="6" cy="114"/>
                  </a:xfrm>
                  <a:prstGeom prst="rect">
                    <a:avLst/>
                  </a:prstGeom>
                  <a:solidFill>
                    <a:srgbClr val="FF8C8C"/>
                  </a:solidFill>
                  <a:ln w="9525">
                    <a:noFill/>
                    <a:miter lim="800000"/>
                    <a:headEnd/>
                    <a:tailEnd/>
                  </a:ln>
                </p:spPr>
                <p:txBody>
                  <a:bodyPr/>
                  <a:lstStyle/>
                  <a:p>
                    <a:endParaRPr lang="ko-KR" altLang="en-US" dirty="0"/>
                  </a:p>
                </p:txBody>
              </p:sp>
              <p:sp>
                <p:nvSpPr>
                  <p:cNvPr id="442" name="Rectangle 598"/>
                  <p:cNvSpPr>
                    <a:spLocks noChangeArrowheads="1"/>
                  </p:cNvSpPr>
                  <p:nvPr/>
                </p:nvSpPr>
                <p:spPr bwMode="auto">
                  <a:xfrm>
                    <a:off x="5193" y="3669"/>
                    <a:ext cx="6" cy="114"/>
                  </a:xfrm>
                  <a:prstGeom prst="rect">
                    <a:avLst/>
                  </a:prstGeom>
                  <a:solidFill>
                    <a:srgbClr val="FF8A8A"/>
                  </a:solidFill>
                  <a:ln w="9525">
                    <a:noFill/>
                    <a:miter lim="800000"/>
                    <a:headEnd/>
                    <a:tailEnd/>
                  </a:ln>
                </p:spPr>
                <p:txBody>
                  <a:bodyPr/>
                  <a:lstStyle/>
                  <a:p>
                    <a:endParaRPr lang="ko-KR" altLang="en-US" dirty="0"/>
                  </a:p>
                </p:txBody>
              </p:sp>
              <p:sp>
                <p:nvSpPr>
                  <p:cNvPr id="443" name="Rectangle 599"/>
                  <p:cNvSpPr>
                    <a:spLocks noChangeArrowheads="1"/>
                  </p:cNvSpPr>
                  <p:nvPr/>
                </p:nvSpPr>
                <p:spPr bwMode="auto">
                  <a:xfrm>
                    <a:off x="5199" y="3669"/>
                    <a:ext cx="6" cy="114"/>
                  </a:xfrm>
                  <a:prstGeom prst="rect">
                    <a:avLst/>
                  </a:prstGeom>
                  <a:solidFill>
                    <a:srgbClr val="FF8989"/>
                  </a:solidFill>
                  <a:ln w="9525">
                    <a:noFill/>
                    <a:miter lim="800000"/>
                    <a:headEnd/>
                    <a:tailEnd/>
                  </a:ln>
                </p:spPr>
                <p:txBody>
                  <a:bodyPr/>
                  <a:lstStyle/>
                  <a:p>
                    <a:endParaRPr lang="ko-KR" altLang="en-US" dirty="0"/>
                  </a:p>
                </p:txBody>
              </p:sp>
              <p:sp>
                <p:nvSpPr>
                  <p:cNvPr id="444" name="Rectangle 600"/>
                  <p:cNvSpPr>
                    <a:spLocks noChangeArrowheads="1"/>
                  </p:cNvSpPr>
                  <p:nvPr/>
                </p:nvSpPr>
                <p:spPr bwMode="auto">
                  <a:xfrm>
                    <a:off x="5205" y="3669"/>
                    <a:ext cx="6" cy="114"/>
                  </a:xfrm>
                  <a:prstGeom prst="rect">
                    <a:avLst/>
                  </a:prstGeom>
                  <a:solidFill>
                    <a:srgbClr val="FF8787"/>
                  </a:solidFill>
                  <a:ln w="9525">
                    <a:noFill/>
                    <a:miter lim="800000"/>
                    <a:headEnd/>
                    <a:tailEnd/>
                  </a:ln>
                </p:spPr>
                <p:txBody>
                  <a:bodyPr/>
                  <a:lstStyle/>
                  <a:p>
                    <a:endParaRPr lang="ko-KR" altLang="en-US" dirty="0"/>
                  </a:p>
                </p:txBody>
              </p:sp>
              <p:sp>
                <p:nvSpPr>
                  <p:cNvPr id="445" name="Rectangle 601"/>
                  <p:cNvSpPr>
                    <a:spLocks noChangeArrowheads="1"/>
                  </p:cNvSpPr>
                  <p:nvPr/>
                </p:nvSpPr>
                <p:spPr bwMode="auto">
                  <a:xfrm>
                    <a:off x="5211" y="3669"/>
                    <a:ext cx="6" cy="114"/>
                  </a:xfrm>
                  <a:prstGeom prst="rect">
                    <a:avLst/>
                  </a:prstGeom>
                  <a:solidFill>
                    <a:srgbClr val="FF8686"/>
                  </a:solidFill>
                  <a:ln w="9525">
                    <a:noFill/>
                    <a:miter lim="800000"/>
                    <a:headEnd/>
                    <a:tailEnd/>
                  </a:ln>
                </p:spPr>
                <p:txBody>
                  <a:bodyPr/>
                  <a:lstStyle/>
                  <a:p>
                    <a:endParaRPr lang="ko-KR" altLang="en-US" dirty="0"/>
                  </a:p>
                </p:txBody>
              </p:sp>
              <p:sp>
                <p:nvSpPr>
                  <p:cNvPr id="446" name="Rectangle 602"/>
                  <p:cNvSpPr>
                    <a:spLocks noChangeArrowheads="1"/>
                  </p:cNvSpPr>
                  <p:nvPr/>
                </p:nvSpPr>
                <p:spPr bwMode="auto">
                  <a:xfrm>
                    <a:off x="5217" y="3669"/>
                    <a:ext cx="6" cy="114"/>
                  </a:xfrm>
                  <a:prstGeom prst="rect">
                    <a:avLst/>
                  </a:prstGeom>
                  <a:solidFill>
                    <a:srgbClr val="FF8585"/>
                  </a:solidFill>
                  <a:ln w="9525">
                    <a:noFill/>
                    <a:miter lim="800000"/>
                    <a:headEnd/>
                    <a:tailEnd/>
                  </a:ln>
                </p:spPr>
                <p:txBody>
                  <a:bodyPr/>
                  <a:lstStyle/>
                  <a:p>
                    <a:endParaRPr lang="ko-KR" altLang="en-US" dirty="0"/>
                  </a:p>
                </p:txBody>
              </p:sp>
              <p:sp>
                <p:nvSpPr>
                  <p:cNvPr id="447" name="Rectangle 603"/>
                  <p:cNvSpPr>
                    <a:spLocks noChangeArrowheads="1"/>
                  </p:cNvSpPr>
                  <p:nvPr/>
                </p:nvSpPr>
                <p:spPr bwMode="auto">
                  <a:xfrm>
                    <a:off x="5223" y="3669"/>
                    <a:ext cx="6" cy="114"/>
                  </a:xfrm>
                  <a:prstGeom prst="rect">
                    <a:avLst/>
                  </a:prstGeom>
                  <a:solidFill>
                    <a:srgbClr val="FF8383"/>
                  </a:solidFill>
                  <a:ln w="9525">
                    <a:noFill/>
                    <a:miter lim="800000"/>
                    <a:headEnd/>
                    <a:tailEnd/>
                  </a:ln>
                </p:spPr>
                <p:txBody>
                  <a:bodyPr/>
                  <a:lstStyle/>
                  <a:p>
                    <a:endParaRPr lang="ko-KR" altLang="en-US" dirty="0"/>
                  </a:p>
                </p:txBody>
              </p:sp>
              <p:sp>
                <p:nvSpPr>
                  <p:cNvPr id="448" name="Rectangle 604"/>
                  <p:cNvSpPr>
                    <a:spLocks noChangeArrowheads="1"/>
                  </p:cNvSpPr>
                  <p:nvPr/>
                </p:nvSpPr>
                <p:spPr bwMode="auto">
                  <a:xfrm>
                    <a:off x="5229" y="3669"/>
                    <a:ext cx="6" cy="114"/>
                  </a:xfrm>
                  <a:prstGeom prst="rect">
                    <a:avLst/>
                  </a:prstGeom>
                  <a:solidFill>
                    <a:srgbClr val="FF8282"/>
                  </a:solidFill>
                  <a:ln w="9525">
                    <a:noFill/>
                    <a:miter lim="800000"/>
                    <a:headEnd/>
                    <a:tailEnd/>
                  </a:ln>
                </p:spPr>
                <p:txBody>
                  <a:bodyPr/>
                  <a:lstStyle/>
                  <a:p>
                    <a:endParaRPr lang="ko-KR" altLang="en-US" dirty="0"/>
                  </a:p>
                </p:txBody>
              </p:sp>
              <p:sp>
                <p:nvSpPr>
                  <p:cNvPr id="449" name="Rectangle 605"/>
                  <p:cNvSpPr>
                    <a:spLocks noChangeArrowheads="1"/>
                  </p:cNvSpPr>
                  <p:nvPr/>
                </p:nvSpPr>
                <p:spPr bwMode="auto">
                  <a:xfrm>
                    <a:off x="5235" y="3669"/>
                    <a:ext cx="6" cy="114"/>
                  </a:xfrm>
                  <a:prstGeom prst="rect">
                    <a:avLst/>
                  </a:prstGeom>
                  <a:solidFill>
                    <a:srgbClr val="FF8181"/>
                  </a:solidFill>
                  <a:ln w="9525">
                    <a:noFill/>
                    <a:miter lim="800000"/>
                    <a:headEnd/>
                    <a:tailEnd/>
                  </a:ln>
                </p:spPr>
                <p:txBody>
                  <a:bodyPr/>
                  <a:lstStyle/>
                  <a:p>
                    <a:endParaRPr lang="ko-KR" altLang="en-US" dirty="0"/>
                  </a:p>
                </p:txBody>
              </p:sp>
              <p:sp>
                <p:nvSpPr>
                  <p:cNvPr id="450" name="Rectangle 606"/>
                  <p:cNvSpPr>
                    <a:spLocks noChangeArrowheads="1"/>
                  </p:cNvSpPr>
                  <p:nvPr/>
                </p:nvSpPr>
                <p:spPr bwMode="auto">
                  <a:xfrm>
                    <a:off x="5241" y="3669"/>
                    <a:ext cx="6" cy="114"/>
                  </a:xfrm>
                  <a:prstGeom prst="rect">
                    <a:avLst/>
                  </a:prstGeom>
                  <a:solidFill>
                    <a:srgbClr val="FF7F7F"/>
                  </a:solidFill>
                  <a:ln w="9525">
                    <a:noFill/>
                    <a:miter lim="800000"/>
                    <a:headEnd/>
                    <a:tailEnd/>
                  </a:ln>
                </p:spPr>
                <p:txBody>
                  <a:bodyPr/>
                  <a:lstStyle/>
                  <a:p>
                    <a:endParaRPr lang="ko-KR" altLang="en-US" dirty="0"/>
                  </a:p>
                </p:txBody>
              </p:sp>
              <p:sp>
                <p:nvSpPr>
                  <p:cNvPr id="451" name="Rectangle 607"/>
                  <p:cNvSpPr>
                    <a:spLocks noChangeArrowheads="1"/>
                  </p:cNvSpPr>
                  <p:nvPr/>
                </p:nvSpPr>
                <p:spPr bwMode="auto">
                  <a:xfrm>
                    <a:off x="5247" y="3669"/>
                    <a:ext cx="6" cy="114"/>
                  </a:xfrm>
                  <a:prstGeom prst="rect">
                    <a:avLst/>
                  </a:prstGeom>
                  <a:solidFill>
                    <a:srgbClr val="FF7E7E"/>
                  </a:solidFill>
                  <a:ln w="9525">
                    <a:noFill/>
                    <a:miter lim="800000"/>
                    <a:headEnd/>
                    <a:tailEnd/>
                  </a:ln>
                </p:spPr>
                <p:txBody>
                  <a:bodyPr/>
                  <a:lstStyle/>
                  <a:p>
                    <a:endParaRPr lang="ko-KR" altLang="en-US" dirty="0"/>
                  </a:p>
                </p:txBody>
              </p:sp>
              <p:sp>
                <p:nvSpPr>
                  <p:cNvPr id="452" name="Rectangle 608"/>
                  <p:cNvSpPr>
                    <a:spLocks noChangeArrowheads="1"/>
                  </p:cNvSpPr>
                  <p:nvPr/>
                </p:nvSpPr>
                <p:spPr bwMode="auto">
                  <a:xfrm>
                    <a:off x="5253" y="3669"/>
                    <a:ext cx="6" cy="114"/>
                  </a:xfrm>
                  <a:prstGeom prst="rect">
                    <a:avLst/>
                  </a:prstGeom>
                  <a:solidFill>
                    <a:srgbClr val="FF7D7D"/>
                  </a:solidFill>
                  <a:ln w="9525">
                    <a:noFill/>
                    <a:miter lim="800000"/>
                    <a:headEnd/>
                    <a:tailEnd/>
                  </a:ln>
                </p:spPr>
                <p:txBody>
                  <a:bodyPr/>
                  <a:lstStyle/>
                  <a:p>
                    <a:endParaRPr lang="ko-KR" altLang="en-US" dirty="0"/>
                  </a:p>
                </p:txBody>
              </p:sp>
              <p:sp>
                <p:nvSpPr>
                  <p:cNvPr id="453" name="Rectangle 609"/>
                  <p:cNvSpPr>
                    <a:spLocks noChangeArrowheads="1"/>
                  </p:cNvSpPr>
                  <p:nvPr/>
                </p:nvSpPr>
                <p:spPr bwMode="auto">
                  <a:xfrm>
                    <a:off x="5259" y="3669"/>
                    <a:ext cx="6" cy="114"/>
                  </a:xfrm>
                  <a:prstGeom prst="rect">
                    <a:avLst/>
                  </a:prstGeom>
                  <a:solidFill>
                    <a:srgbClr val="FF7B7B"/>
                  </a:solidFill>
                  <a:ln w="9525">
                    <a:noFill/>
                    <a:miter lim="800000"/>
                    <a:headEnd/>
                    <a:tailEnd/>
                  </a:ln>
                </p:spPr>
                <p:txBody>
                  <a:bodyPr/>
                  <a:lstStyle/>
                  <a:p>
                    <a:endParaRPr lang="ko-KR" altLang="en-US" dirty="0"/>
                  </a:p>
                </p:txBody>
              </p:sp>
              <p:sp>
                <p:nvSpPr>
                  <p:cNvPr id="454" name="Rectangle 610"/>
                  <p:cNvSpPr>
                    <a:spLocks noChangeArrowheads="1"/>
                  </p:cNvSpPr>
                  <p:nvPr/>
                </p:nvSpPr>
                <p:spPr bwMode="auto">
                  <a:xfrm>
                    <a:off x="5265" y="3669"/>
                    <a:ext cx="6" cy="114"/>
                  </a:xfrm>
                  <a:prstGeom prst="rect">
                    <a:avLst/>
                  </a:prstGeom>
                  <a:solidFill>
                    <a:srgbClr val="FF7A7A"/>
                  </a:solidFill>
                  <a:ln w="9525">
                    <a:noFill/>
                    <a:miter lim="800000"/>
                    <a:headEnd/>
                    <a:tailEnd/>
                  </a:ln>
                </p:spPr>
                <p:txBody>
                  <a:bodyPr/>
                  <a:lstStyle/>
                  <a:p>
                    <a:endParaRPr lang="ko-KR" altLang="en-US" dirty="0"/>
                  </a:p>
                </p:txBody>
              </p:sp>
              <p:sp>
                <p:nvSpPr>
                  <p:cNvPr id="455" name="Rectangle 611"/>
                  <p:cNvSpPr>
                    <a:spLocks noChangeArrowheads="1"/>
                  </p:cNvSpPr>
                  <p:nvPr/>
                </p:nvSpPr>
                <p:spPr bwMode="auto">
                  <a:xfrm>
                    <a:off x="5271" y="3669"/>
                    <a:ext cx="6" cy="114"/>
                  </a:xfrm>
                  <a:prstGeom prst="rect">
                    <a:avLst/>
                  </a:prstGeom>
                  <a:solidFill>
                    <a:srgbClr val="FF7979"/>
                  </a:solidFill>
                  <a:ln w="9525">
                    <a:noFill/>
                    <a:miter lim="800000"/>
                    <a:headEnd/>
                    <a:tailEnd/>
                  </a:ln>
                </p:spPr>
                <p:txBody>
                  <a:bodyPr/>
                  <a:lstStyle/>
                  <a:p>
                    <a:endParaRPr lang="ko-KR" altLang="en-US" dirty="0"/>
                  </a:p>
                </p:txBody>
              </p:sp>
              <p:sp>
                <p:nvSpPr>
                  <p:cNvPr id="456" name="Rectangle 612"/>
                  <p:cNvSpPr>
                    <a:spLocks noChangeArrowheads="1"/>
                  </p:cNvSpPr>
                  <p:nvPr/>
                </p:nvSpPr>
                <p:spPr bwMode="auto">
                  <a:xfrm>
                    <a:off x="5277" y="3669"/>
                    <a:ext cx="6" cy="114"/>
                  </a:xfrm>
                  <a:prstGeom prst="rect">
                    <a:avLst/>
                  </a:prstGeom>
                  <a:solidFill>
                    <a:srgbClr val="FF7777"/>
                  </a:solidFill>
                  <a:ln w="9525">
                    <a:noFill/>
                    <a:miter lim="800000"/>
                    <a:headEnd/>
                    <a:tailEnd/>
                  </a:ln>
                </p:spPr>
                <p:txBody>
                  <a:bodyPr/>
                  <a:lstStyle/>
                  <a:p>
                    <a:endParaRPr lang="ko-KR" altLang="en-US" dirty="0"/>
                  </a:p>
                </p:txBody>
              </p:sp>
              <p:sp>
                <p:nvSpPr>
                  <p:cNvPr id="457" name="Rectangle 613"/>
                  <p:cNvSpPr>
                    <a:spLocks noChangeArrowheads="1"/>
                  </p:cNvSpPr>
                  <p:nvPr/>
                </p:nvSpPr>
                <p:spPr bwMode="auto">
                  <a:xfrm>
                    <a:off x="5283" y="3669"/>
                    <a:ext cx="6" cy="114"/>
                  </a:xfrm>
                  <a:prstGeom prst="rect">
                    <a:avLst/>
                  </a:prstGeom>
                  <a:solidFill>
                    <a:srgbClr val="FF7676"/>
                  </a:solidFill>
                  <a:ln w="9525">
                    <a:noFill/>
                    <a:miter lim="800000"/>
                    <a:headEnd/>
                    <a:tailEnd/>
                  </a:ln>
                </p:spPr>
                <p:txBody>
                  <a:bodyPr/>
                  <a:lstStyle/>
                  <a:p>
                    <a:endParaRPr lang="ko-KR" altLang="en-US" dirty="0"/>
                  </a:p>
                </p:txBody>
              </p:sp>
              <p:sp>
                <p:nvSpPr>
                  <p:cNvPr id="458" name="Rectangle 614"/>
                  <p:cNvSpPr>
                    <a:spLocks noChangeArrowheads="1"/>
                  </p:cNvSpPr>
                  <p:nvPr/>
                </p:nvSpPr>
                <p:spPr bwMode="auto">
                  <a:xfrm>
                    <a:off x="5289" y="3669"/>
                    <a:ext cx="6" cy="114"/>
                  </a:xfrm>
                  <a:prstGeom prst="rect">
                    <a:avLst/>
                  </a:prstGeom>
                  <a:solidFill>
                    <a:srgbClr val="FF7474"/>
                  </a:solidFill>
                  <a:ln w="9525">
                    <a:noFill/>
                    <a:miter lim="800000"/>
                    <a:headEnd/>
                    <a:tailEnd/>
                  </a:ln>
                </p:spPr>
                <p:txBody>
                  <a:bodyPr/>
                  <a:lstStyle/>
                  <a:p>
                    <a:endParaRPr lang="ko-KR" altLang="en-US" dirty="0"/>
                  </a:p>
                </p:txBody>
              </p:sp>
              <p:sp>
                <p:nvSpPr>
                  <p:cNvPr id="459" name="Rectangle 615"/>
                  <p:cNvSpPr>
                    <a:spLocks noChangeArrowheads="1"/>
                  </p:cNvSpPr>
                  <p:nvPr/>
                </p:nvSpPr>
                <p:spPr bwMode="auto">
                  <a:xfrm>
                    <a:off x="5295" y="3669"/>
                    <a:ext cx="6" cy="114"/>
                  </a:xfrm>
                  <a:prstGeom prst="rect">
                    <a:avLst/>
                  </a:prstGeom>
                  <a:solidFill>
                    <a:srgbClr val="FF7373"/>
                  </a:solidFill>
                  <a:ln w="9525">
                    <a:noFill/>
                    <a:miter lim="800000"/>
                    <a:headEnd/>
                    <a:tailEnd/>
                  </a:ln>
                </p:spPr>
                <p:txBody>
                  <a:bodyPr/>
                  <a:lstStyle/>
                  <a:p>
                    <a:endParaRPr lang="ko-KR" altLang="en-US" dirty="0"/>
                  </a:p>
                </p:txBody>
              </p:sp>
              <p:sp>
                <p:nvSpPr>
                  <p:cNvPr id="460" name="Rectangle 616"/>
                  <p:cNvSpPr>
                    <a:spLocks noChangeArrowheads="1"/>
                  </p:cNvSpPr>
                  <p:nvPr/>
                </p:nvSpPr>
                <p:spPr bwMode="auto">
                  <a:xfrm>
                    <a:off x="5301" y="3669"/>
                    <a:ext cx="6" cy="114"/>
                  </a:xfrm>
                  <a:prstGeom prst="rect">
                    <a:avLst/>
                  </a:prstGeom>
                  <a:solidFill>
                    <a:srgbClr val="FF7272"/>
                  </a:solidFill>
                  <a:ln w="9525">
                    <a:noFill/>
                    <a:miter lim="800000"/>
                    <a:headEnd/>
                    <a:tailEnd/>
                  </a:ln>
                </p:spPr>
                <p:txBody>
                  <a:bodyPr/>
                  <a:lstStyle/>
                  <a:p>
                    <a:endParaRPr lang="ko-KR" altLang="en-US" dirty="0"/>
                  </a:p>
                </p:txBody>
              </p:sp>
              <p:sp>
                <p:nvSpPr>
                  <p:cNvPr id="461" name="Rectangle 617"/>
                  <p:cNvSpPr>
                    <a:spLocks noChangeArrowheads="1"/>
                  </p:cNvSpPr>
                  <p:nvPr/>
                </p:nvSpPr>
                <p:spPr bwMode="auto">
                  <a:xfrm>
                    <a:off x="5307" y="3669"/>
                    <a:ext cx="6" cy="114"/>
                  </a:xfrm>
                  <a:prstGeom prst="rect">
                    <a:avLst/>
                  </a:prstGeom>
                  <a:solidFill>
                    <a:srgbClr val="FF6F6F"/>
                  </a:solidFill>
                  <a:ln w="9525">
                    <a:noFill/>
                    <a:miter lim="800000"/>
                    <a:headEnd/>
                    <a:tailEnd/>
                  </a:ln>
                </p:spPr>
                <p:txBody>
                  <a:bodyPr/>
                  <a:lstStyle/>
                  <a:p>
                    <a:endParaRPr lang="ko-KR" altLang="en-US" dirty="0"/>
                  </a:p>
                </p:txBody>
              </p:sp>
              <p:sp>
                <p:nvSpPr>
                  <p:cNvPr id="462" name="Rectangle 618"/>
                  <p:cNvSpPr>
                    <a:spLocks noChangeArrowheads="1"/>
                  </p:cNvSpPr>
                  <p:nvPr/>
                </p:nvSpPr>
                <p:spPr bwMode="auto">
                  <a:xfrm>
                    <a:off x="5313" y="3669"/>
                    <a:ext cx="6" cy="114"/>
                  </a:xfrm>
                  <a:prstGeom prst="rect">
                    <a:avLst/>
                  </a:prstGeom>
                  <a:solidFill>
                    <a:srgbClr val="FF6E6E"/>
                  </a:solidFill>
                  <a:ln w="9525">
                    <a:noFill/>
                    <a:miter lim="800000"/>
                    <a:headEnd/>
                    <a:tailEnd/>
                  </a:ln>
                </p:spPr>
                <p:txBody>
                  <a:bodyPr/>
                  <a:lstStyle/>
                  <a:p>
                    <a:endParaRPr lang="ko-KR" altLang="en-US" dirty="0"/>
                  </a:p>
                </p:txBody>
              </p:sp>
              <p:sp>
                <p:nvSpPr>
                  <p:cNvPr id="463" name="Rectangle 619"/>
                  <p:cNvSpPr>
                    <a:spLocks noChangeArrowheads="1"/>
                  </p:cNvSpPr>
                  <p:nvPr/>
                </p:nvSpPr>
                <p:spPr bwMode="auto">
                  <a:xfrm>
                    <a:off x="5319" y="3669"/>
                    <a:ext cx="6" cy="114"/>
                  </a:xfrm>
                  <a:prstGeom prst="rect">
                    <a:avLst/>
                  </a:prstGeom>
                  <a:solidFill>
                    <a:srgbClr val="FF6C6C"/>
                  </a:solidFill>
                  <a:ln w="9525">
                    <a:noFill/>
                    <a:miter lim="800000"/>
                    <a:headEnd/>
                    <a:tailEnd/>
                  </a:ln>
                </p:spPr>
                <p:txBody>
                  <a:bodyPr/>
                  <a:lstStyle/>
                  <a:p>
                    <a:endParaRPr lang="ko-KR" altLang="en-US" dirty="0"/>
                  </a:p>
                </p:txBody>
              </p:sp>
              <p:sp>
                <p:nvSpPr>
                  <p:cNvPr id="464" name="Rectangle 620"/>
                  <p:cNvSpPr>
                    <a:spLocks noChangeArrowheads="1"/>
                  </p:cNvSpPr>
                  <p:nvPr/>
                </p:nvSpPr>
                <p:spPr bwMode="auto">
                  <a:xfrm>
                    <a:off x="5325" y="3669"/>
                    <a:ext cx="6" cy="114"/>
                  </a:xfrm>
                  <a:prstGeom prst="rect">
                    <a:avLst/>
                  </a:prstGeom>
                  <a:solidFill>
                    <a:srgbClr val="FF6B6B"/>
                  </a:solidFill>
                  <a:ln w="9525">
                    <a:noFill/>
                    <a:miter lim="800000"/>
                    <a:headEnd/>
                    <a:tailEnd/>
                  </a:ln>
                </p:spPr>
                <p:txBody>
                  <a:bodyPr/>
                  <a:lstStyle/>
                  <a:p>
                    <a:endParaRPr lang="ko-KR" altLang="en-US" dirty="0"/>
                  </a:p>
                </p:txBody>
              </p:sp>
              <p:sp>
                <p:nvSpPr>
                  <p:cNvPr id="465" name="Rectangle 621"/>
                  <p:cNvSpPr>
                    <a:spLocks noChangeArrowheads="1"/>
                  </p:cNvSpPr>
                  <p:nvPr/>
                </p:nvSpPr>
                <p:spPr bwMode="auto">
                  <a:xfrm>
                    <a:off x="5331" y="3669"/>
                    <a:ext cx="6" cy="114"/>
                  </a:xfrm>
                  <a:prstGeom prst="rect">
                    <a:avLst/>
                  </a:prstGeom>
                  <a:solidFill>
                    <a:srgbClr val="FF6A6A"/>
                  </a:solidFill>
                  <a:ln w="9525">
                    <a:noFill/>
                    <a:miter lim="800000"/>
                    <a:headEnd/>
                    <a:tailEnd/>
                  </a:ln>
                </p:spPr>
                <p:txBody>
                  <a:bodyPr/>
                  <a:lstStyle/>
                  <a:p>
                    <a:endParaRPr lang="ko-KR" altLang="en-US" dirty="0"/>
                  </a:p>
                </p:txBody>
              </p:sp>
              <p:sp>
                <p:nvSpPr>
                  <p:cNvPr id="466" name="Rectangle 622"/>
                  <p:cNvSpPr>
                    <a:spLocks noChangeArrowheads="1"/>
                  </p:cNvSpPr>
                  <p:nvPr/>
                </p:nvSpPr>
                <p:spPr bwMode="auto">
                  <a:xfrm>
                    <a:off x="5337" y="3669"/>
                    <a:ext cx="6" cy="114"/>
                  </a:xfrm>
                  <a:prstGeom prst="rect">
                    <a:avLst/>
                  </a:prstGeom>
                  <a:solidFill>
                    <a:srgbClr val="FF6868"/>
                  </a:solidFill>
                  <a:ln w="9525">
                    <a:noFill/>
                    <a:miter lim="800000"/>
                    <a:headEnd/>
                    <a:tailEnd/>
                  </a:ln>
                </p:spPr>
                <p:txBody>
                  <a:bodyPr/>
                  <a:lstStyle/>
                  <a:p>
                    <a:endParaRPr lang="ko-KR" altLang="en-US" dirty="0"/>
                  </a:p>
                </p:txBody>
              </p:sp>
              <p:sp>
                <p:nvSpPr>
                  <p:cNvPr id="467" name="Rectangle 623"/>
                  <p:cNvSpPr>
                    <a:spLocks noChangeArrowheads="1"/>
                  </p:cNvSpPr>
                  <p:nvPr/>
                </p:nvSpPr>
                <p:spPr bwMode="auto">
                  <a:xfrm>
                    <a:off x="5343" y="3669"/>
                    <a:ext cx="6" cy="114"/>
                  </a:xfrm>
                  <a:prstGeom prst="rect">
                    <a:avLst/>
                  </a:prstGeom>
                  <a:solidFill>
                    <a:srgbClr val="FF6767"/>
                  </a:solidFill>
                  <a:ln w="9525">
                    <a:noFill/>
                    <a:miter lim="800000"/>
                    <a:headEnd/>
                    <a:tailEnd/>
                  </a:ln>
                </p:spPr>
                <p:txBody>
                  <a:bodyPr/>
                  <a:lstStyle/>
                  <a:p>
                    <a:endParaRPr lang="ko-KR" altLang="en-US" dirty="0"/>
                  </a:p>
                </p:txBody>
              </p:sp>
              <p:sp>
                <p:nvSpPr>
                  <p:cNvPr id="468" name="Rectangle 624"/>
                  <p:cNvSpPr>
                    <a:spLocks noChangeArrowheads="1"/>
                  </p:cNvSpPr>
                  <p:nvPr/>
                </p:nvSpPr>
                <p:spPr bwMode="auto">
                  <a:xfrm>
                    <a:off x="5349" y="3669"/>
                    <a:ext cx="6" cy="114"/>
                  </a:xfrm>
                  <a:prstGeom prst="rect">
                    <a:avLst/>
                  </a:prstGeom>
                  <a:solidFill>
                    <a:srgbClr val="FF6565"/>
                  </a:solidFill>
                  <a:ln w="9525">
                    <a:noFill/>
                    <a:miter lim="800000"/>
                    <a:headEnd/>
                    <a:tailEnd/>
                  </a:ln>
                </p:spPr>
                <p:txBody>
                  <a:bodyPr/>
                  <a:lstStyle/>
                  <a:p>
                    <a:endParaRPr lang="ko-KR" altLang="en-US" dirty="0"/>
                  </a:p>
                </p:txBody>
              </p:sp>
              <p:sp>
                <p:nvSpPr>
                  <p:cNvPr id="469" name="Rectangle 625"/>
                  <p:cNvSpPr>
                    <a:spLocks noChangeArrowheads="1"/>
                  </p:cNvSpPr>
                  <p:nvPr/>
                </p:nvSpPr>
                <p:spPr bwMode="auto">
                  <a:xfrm>
                    <a:off x="5355" y="3669"/>
                    <a:ext cx="6" cy="114"/>
                  </a:xfrm>
                  <a:prstGeom prst="rect">
                    <a:avLst/>
                  </a:prstGeom>
                  <a:solidFill>
                    <a:srgbClr val="FF6464"/>
                  </a:solidFill>
                  <a:ln w="9525">
                    <a:noFill/>
                    <a:miter lim="800000"/>
                    <a:headEnd/>
                    <a:tailEnd/>
                  </a:ln>
                </p:spPr>
                <p:txBody>
                  <a:bodyPr/>
                  <a:lstStyle/>
                  <a:p>
                    <a:endParaRPr lang="ko-KR" altLang="en-US" dirty="0"/>
                  </a:p>
                </p:txBody>
              </p:sp>
              <p:sp>
                <p:nvSpPr>
                  <p:cNvPr id="470" name="Rectangle 626"/>
                  <p:cNvSpPr>
                    <a:spLocks noChangeArrowheads="1"/>
                  </p:cNvSpPr>
                  <p:nvPr/>
                </p:nvSpPr>
                <p:spPr bwMode="auto">
                  <a:xfrm>
                    <a:off x="5361" y="3669"/>
                    <a:ext cx="6" cy="114"/>
                  </a:xfrm>
                  <a:prstGeom prst="rect">
                    <a:avLst/>
                  </a:prstGeom>
                  <a:solidFill>
                    <a:srgbClr val="FF6363"/>
                  </a:solidFill>
                  <a:ln w="9525">
                    <a:noFill/>
                    <a:miter lim="800000"/>
                    <a:headEnd/>
                    <a:tailEnd/>
                  </a:ln>
                </p:spPr>
                <p:txBody>
                  <a:bodyPr/>
                  <a:lstStyle/>
                  <a:p>
                    <a:endParaRPr lang="ko-KR" altLang="en-US" dirty="0"/>
                  </a:p>
                </p:txBody>
              </p:sp>
              <p:sp>
                <p:nvSpPr>
                  <p:cNvPr id="471" name="Rectangle 627"/>
                  <p:cNvSpPr>
                    <a:spLocks noChangeArrowheads="1"/>
                  </p:cNvSpPr>
                  <p:nvPr/>
                </p:nvSpPr>
                <p:spPr bwMode="auto">
                  <a:xfrm>
                    <a:off x="5367" y="3669"/>
                    <a:ext cx="6" cy="114"/>
                  </a:xfrm>
                  <a:prstGeom prst="rect">
                    <a:avLst/>
                  </a:prstGeom>
                  <a:solidFill>
                    <a:srgbClr val="FF6161"/>
                  </a:solidFill>
                  <a:ln w="9525">
                    <a:noFill/>
                    <a:miter lim="800000"/>
                    <a:headEnd/>
                    <a:tailEnd/>
                  </a:ln>
                </p:spPr>
                <p:txBody>
                  <a:bodyPr/>
                  <a:lstStyle/>
                  <a:p>
                    <a:endParaRPr lang="ko-KR" altLang="en-US" dirty="0"/>
                  </a:p>
                </p:txBody>
              </p:sp>
              <p:sp>
                <p:nvSpPr>
                  <p:cNvPr id="472" name="Rectangle 628"/>
                  <p:cNvSpPr>
                    <a:spLocks noChangeArrowheads="1"/>
                  </p:cNvSpPr>
                  <p:nvPr/>
                </p:nvSpPr>
                <p:spPr bwMode="auto">
                  <a:xfrm>
                    <a:off x="5373" y="3669"/>
                    <a:ext cx="6" cy="114"/>
                  </a:xfrm>
                  <a:prstGeom prst="rect">
                    <a:avLst/>
                  </a:prstGeom>
                  <a:solidFill>
                    <a:srgbClr val="FF6060"/>
                  </a:solidFill>
                  <a:ln w="9525">
                    <a:noFill/>
                    <a:miter lim="800000"/>
                    <a:headEnd/>
                    <a:tailEnd/>
                  </a:ln>
                </p:spPr>
                <p:txBody>
                  <a:bodyPr/>
                  <a:lstStyle/>
                  <a:p>
                    <a:endParaRPr lang="ko-KR" altLang="en-US" dirty="0"/>
                  </a:p>
                </p:txBody>
              </p:sp>
              <p:sp>
                <p:nvSpPr>
                  <p:cNvPr id="473" name="Rectangle 629"/>
                  <p:cNvSpPr>
                    <a:spLocks noChangeArrowheads="1"/>
                  </p:cNvSpPr>
                  <p:nvPr/>
                </p:nvSpPr>
                <p:spPr bwMode="auto">
                  <a:xfrm>
                    <a:off x="5379" y="3669"/>
                    <a:ext cx="6" cy="114"/>
                  </a:xfrm>
                  <a:prstGeom prst="rect">
                    <a:avLst/>
                  </a:prstGeom>
                  <a:solidFill>
                    <a:srgbClr val="FF5F5F"/>
                  </a:solidFill>
                  <a:ln w="9525">
                    <a:noFill/>
                    <a:miter lim="800000"/>
                    <a:headEnd/>
                    <a:tailEnd/>
                  </a:ln>
                </p:spPr>
                <p:txBody>
                  <a:bodyPr/>
                  <a:lstStyle/>
                  <a:p>
                    <a:endParaRPr lang="ko-KR" altLang="en-US" dirty="0"/>
                  </a:p>
                </p:txBody>
              </p:sp>
              <p:sp>
                <p:nvSpPr>
                  <p:cNvPr id="474" name="Rectangle 630"/>
                  <p:cNvSpPr>
                    <a:spLocks noChangeArrowheads="1"/>
                  </p:cNvSpPr>
                  <p:nvPr/>
                </p:nvSpPr>
                <p:spPr bwMode="auto">
                  <a:xfrm>
                    <a:off x="5385" y="3669"/>
                    <a:ext cx="6" cy="114"/>
                  </a:xfrm>
                  <a:prstGeom prst="rect">
                    <a:avLst/>
                  </a:prstGeom>
                  <a:solidFill>
                    <a:srgbClr val="FF5D5D"/>
                  </a:solidFill>
                  <a:ln w="9525">
                    <a:noFill/>
                    <a:miter lim="800000"/>
                    <a:headEnd/>
                    <a:tailEnd/>
                  </a:ln>
                </p:spPr>
                <p:txBody>
                  <a:bodyPr/>
                  <a:lstStyle/>
                  <a:p>
                    <a:endParaRPr lang="ko-KR" altLang="en-US" dirty="0"/>
                  </a:p>
                </p:txBody>
              </p:sp>
              <p:sp>
                <p:nvSpPr>
                  <p:cNvPr id="475" name="Rectangle 631"/>
                  <p:cNvSpPr>
                    <a:spLocks noChangeArrowheads="1"/>
                  </p:cNvSpPr>
                  <p:nvPr/>
                </p:nvSpPr>
                <p:spPr bwMode="auto">
                  <a:xfrm>
                    <a:off x="5391" y="3669"/>
                    <a:ext cx="6" cy="114"/>
                  </a:xfrm>
                  <a:prstGeom prst="rect">
                    <a:avLst/>
                  </a:prstGeom>
                  <a:solidFill>
                    <a:srgbClr val="FF5C5C"/>
                  </a:solidFill>
                  <a:ln w="9525">
                    <a:noFill/>
                    <a:miter lim="800000"/>
                    <a:headEnd/>
                    <a:tailEnd/>
                  </a:ln>
                </p:spPr>
                <p:txBody>
                  <a:bodyPr/>
                  <a:lstStyle/>
                  <a:p>
                    <a:endParaRPr lang="ko-KR" altLang="en-US" dirty="0"/>
                  </a:p>
                </p:txBody>
              </p:sp>
              <p:sp>
                <p:nvSpPr>
                  <p:cNvPr id="476" name="Rectangle 632"/>
                  <p:cNvSpPr>
                    <a:spLocks noChangeArrowheads="1"/>
                  </p:cNvSpPr>
                  <p:nvPr/>
                </p:nvSpPr>
                <p:spPr bwMode="auto">
                  <a:xfrm>
                    <a:off x="5397" y="3669"/>
                    <a:ext cx="6" cy="114"/>
                  </a:xfrm>
                  <a:prstGeom prst="rect">
                    <a:avLst/>
                  </a:prstGeom>
                  <a:solidFill>
                    <a:srgbClr val="FF5B5B"/>
                  </a:solidFill>
                  <a:ln w="9525">
                    <a:noFill/>
                    <a:miter lim="800000"/>
                    <a:headEnd/>
                    <a:tailEnd/>
                  </a:ln>
                </p:spPr>
                <p:txBody>
                  <a:bodyPr/>
                  <a:lstStyle/>
                  <a:p>
                    <a:endParaRPr lang="ko-KR" altLang="en-US" dirty="0"/>
                  </a:p>
                </p:txBody>
              </p:sp>
              <p:sp>
                <p:nvSpPr>
                  <p:cNvPr id="477" name="Rectangle 633"/>
                  <p:cNvSpPr>
                    <a:spLocks noChangeArrowheads="1"/>
                  </p:cNvSpPr>
                  <p:nvPr/>
                </p:nvSpPr>
                <p:spPr bwMode="auto">
                  <a:xfrm>
                    <a:off x="5403" y="3669"/>
                    <a:ext cx="6" cy="114"/>
                  </a:xfrm>
                  <a:prstGeom prst="rect">
                    <a:avLst/>
                  </a:prstGeom>
                  <a:solidFill>
                    <a:srgbClr val="FF5959"/>
                  </a:solidFill>
                  <a:ln w="9525">
                    <a:noFill/>
                    <a:miter lim="800000"/>
                    <a:headEnd/>
                    <a:tailEnd/>
                  </a:ln>
                </p:spPr>
                <p:txBody>
                  <a:bodyPr/>
                  <a:lstStyle/>
                  <a:p>
                    <a:endParaRPr lang="ko-KR" altLang="en-US" dirty="0"/>
                  </a:p>
                </p:txBody>
              </p:sp>
              <p:sp>
                <p:nvSpPr>
                  <p:cNvPr id="478" name="Rectangle 634"/>
                  <p:cNvSpPr>
                    <a:spLocks noChangeArrowheads="1"/>
                  </p:cNvSpPr>
                  <p:nvPr/>
                </p:nvSpPr>
                <p:spPr bwMode="auto">
                  <a:xfrm>
                    <a:off x="5409" y="3669"/>
                    <a:ext cx="6" cy="114"/>
                  </a:xfrm>
                  <a:prstGeom prst="rect">
                    <a:avLst/>
                  </a:prstGeom>
                  <a:solidFill>
                    <a:srgbClr val="FF5858"/>
                  </a:solidFill>
                  <a:ln w="9525">
                    <a:noFill/>
                    <a:miter lim="800000"/>
                    <a:headEnd/>
                    <a:tailEnd/>
                  </a:ln>
                </p:spPr>
                <p:txBody>
                  <a:bodyPr/>
                  <a:lstStyle/>
                  <a:p>
                    <a:endParaRPr lang="ko-KR" altLang="en-US" dirty="0"/>
                  </a:p>
                </p:txBody>
              </p:sp>
              <p:sp>
                <p:nvSpPr>
                  <p:cNvPr id="479" name="Rectangle 635"/>
                  <p:cNvSpPr>
                    <a:spLocks noChangeArrowheads="1"/>
                  </p:cNvSpPr>
                  <p:nvPr/>
                </p:nvSpPr>
                <p:spPr bwMode="auto">
                  <a:xfrm>
                    <a:off x="5415" y="3669"/>
                    <a:ext cx="6" cy="114"/>
                  </a:xfrm>
                  <a:prstGeom prst="rect">
                    <a:avLst/>
                  </a:prstGeom>
                  <a:solidFill>
                    <a:srgbClr val="FF5757"/>
                  </a:solidFill>
                  <a:ln w="9525">
                    <a:noFill/>
                    <a:miter lim="800000"/>
                    <a:headEnd/>
                    <a:tailEnd/>
                  </a:ln>
                </p:spPr>
                <p:txBody>
                  <a:bodyPr/>
                  <a:lstStyle/>
                  <a:p>
                    <a:endParaRPr lang="ko-KR" altLang="en-US" dirty="0"/>
                  </a:p>
                </p:txBody>
              </p:sp>
              <p:sp>
                <p:nvSpPr>
                  <p:cNvPr id="480" name="Rectangle 636"/>
                  <p:cNvSpPr>
                    <a:spLocks noChangeArrowheads="1"/>
                  </p:cNvSpPr>
                  <p:nvPr/>
                </p:nvSpPr>
                <p:spPr bwMode="auto">
                  <a:xfrm>
                    <a:off x="5421" y="3669"/>
                    <a:ext cx="6" cy="114"/>
                  </a:xfrm>
                  <a:prstGeom prst="rect">
                    <a:avLst/>
                  </a:prstGeom>
                  <a:solidFill>
                    <a:srgbClr val="FF5555"/>
                  </a:solidFill>
                  <a:ln w="9525">
                    <a:noFill/>
                    <a:miter lim="800000"/>
                    <a:headEnd/>
                    <a:tailEnd/>
                  </a:ln>
                </p:spPr>
                <p:txBody>
                  <a:bodyPr/>
                  <a:lstStyle/>
                  <a:p>
                    <a:endParaRPr lang="ko-KR" altLang="en-US" dirty="0"/>
                  </a:p>
                </p:txBody>
              </p:sp>
              <p:sp>
                <p:nvSpPr>
                  <p:cNvPr id="481" name="Rectangle 637"/>
                  <p:cNvSpPr>
                    <a:spLocks noChangeArrowheads="1"/>
                  </p:cNvSpPr>
                  <p:nvPr/>
                </p:nvSpPr>
                <p:spPr bwMode="auto">
                  <a:xfrm>
                    <a:off x="5427" y="3669"/>
                    <a:ext cx="6" cy="114"/>
                  </a:xfrm>
                  <a:prstGeom prst="rect">
                    <a:avLst/>
                  </a:prstGeom>
                  <a:solidFill>
                    <a:srgbClr val="FF5454"/>
                  </a:solidFill>
                  <a:ln w="9525">
                    <a:noFill/>
                    <a:miter lim="800000"/>
                    <a:headEnd/>
                    <a:tailEnd/>
                  </a:ln>
                </p:spPr>
                <p:txBody>
                  <a:bodyPr/>
                  <a:lstStyle/>
                  <a:p>
                    <a:endParaRPr lang="ko-KR" altLang="en-US" dirty="0"/>
                  </a:p>
                </p:txBody>
              </p:sp>
              <p:sp>
                <p:nvSpPr>
                  <p:cNvPr id="482" name="Rectangle 638"/>
                  <p:cNvSpPr>
                    <a:spLocks noChangeArrowheads="1"/>
                  </p:cNvSpPr>
                  <p:nvPr/>
                </p:nvSpPr>
                <p:spPr bwMode="auto">
                  <a:xfrm>
                    <a:off x="5433" y="3669"/>
                    <a:ext cx="6" cy="114"/>
                  </a:xfrm>
                  <a:prstGeom prst="rect">
                    <a:avLst/>
                  </a:prstGeom>
                  <a:solidFill>
                    <a:srgbClr val="FF5353"/>
                  </a:solidFill>
                  <a:ln w="9525">
                    <a:noFill/>
                    <a:miter lim="800000"/>
                    <a:headEnd/>
                    <a:tailEnd/>
                  </a:ln>
                </p:spPr>
                <p:txBody>
                  <a:bodyPr/>
                  <a:lstStyle/>
                  <a:p>
                    <a:endParaRPr lang="ko-KR" altLang="en-US" dirty="0"/>
                  </a:p>
                </p:txBody>
              </p:sp>
              <p:sp>
                <p:nvSpPr>
                  <p:cNvPr id="483" name="Rectangle 639"/>
                  <p:cNvSpPr>
                    <a:spLocks noChangeArrowheads="1"/>
                  </p:cNvSpPr>
                  <p:nvPr/>
                </p:nvSpPr>
                <p:spPr bwMode="auto">
                  <a:xfrm>
                    <a:off x="5439" y="3669"/>
                    <a:ext cx="6" cy="114"/>
                  </a:xfrm>
                  <a:prstGeom prst="rect">
                    <a:avLst/>
                  </a:prstGeom>
                  <a:solidFill>
                    <a:srgbClr val="FF5151"/>
                  </a:solidFill>
                  <a:ln w="9525">
                    <a:noFill/>
                    <a:miter lim="800000"/>
                    <a:headEnd/>
                    <a:tailEnd/>
                  </a:ln>
                </p:spPr>
                <p:txBody>
                  <a:bodyPr/>
                  <a:lstStyle/>
                  <a:p>
                    <a:endParaRPr lang="ko-KR" altLang="en-US" dirty="0"/>
                  </a:p>
                </p:txBody>
              </p:sp>
              <p:sp>
                <p:nvSpPr>
                  <p:cNvPr id="484" name="Rectangle 640"/>
                  <p:cNvSpPr>
                    <a:spLocks noChangeArrowheads="1"/>
                  </p:cNvSpPr>
                  <p:nvPr/>
                </p:nvSpPr>
                <p:spPr bwMode="auto">
                  <a:xfrm>
                    <a:off x="5445" y="3669"/>
                    <a:ext cx="6" cy="114"/>
                  </a:xfrm>
                  <a:prstGeom prst="rect">
                    <a:avLst/>
                  </a:prstGeom>
                  <a:solidFill>
                    <a:srgbClr val="FF5050"/>
                  </a:solidFill>
                  <a:ln w="9525">
                    <a:noFill/>
                    <a:miter lim="800000"/>
                    <a:headEnd/>
                    <a:tailEnd/>
                  </a:ln>
                </p:spPr>
                <p:txBody>
                  <a:bodyPr/>
                  <a:lstStyle/>
                  <a:p>
                    <a:endParaRPr lang="ko-KR" altLang="en-US" dirty="0"/>
                  </a:p>
                </p:txBody>
              </p:sp>
            </p:grpSp>
            <p:sp>
              <p:nvSpPr>
                <p:cNvPr id="234" name="Rectangle 642"/>
                <p:cNvSpPr>
                  <a:spLocks noChangeArrowheads="1"/>
                </p:cNvSpPr>
                <p:nvPr/>
              </p:nvSpPr>
              <p:spPr bwMode="auto">
                <a:xfrm>
                  <a:off x="5451" y="3669"/>
                  <a:ext cx="6" cy="114"/>
                </a:xfrm>
                <a:prstGeom prst="rect">
                  <a:avLst/>
                </a:prstGeom>
                <a:solidFill>
                  <a:srgbClr val="FF4F4F"/>
                </a:solidFill>
                <a:ln w="9525">
                  <a:noFill/>
                  <a:miter lim="800000"/>
                  <a:headEnd/>
                  <a:tailEnd/>
                </a:ln>
              </p:spPr>
              <p:txBody>
                <a:bodyPr/>
                <a:lstStyle/>
                <a:p>
                  <a:endParaRPr lang="ko-KR" altLang="en-US" dirty="0"/>
                </a:p>
              </p:txBody>
            </p:sp>
            <p:sp>
              <p:nvSpPr>
                <p:cNvPr id="235" name="Rectangle 643"/>
                <p:cNvSpPr>
                  <a:spLocks noChangeArrowheads="1"/>
                </p:cNvSpPr>
                <p:nvPr/>
              </p:nvSpPr>
              <p:spPr bwMode="auto">
                <a:xfrm>
                  <a:off x="5457" y="3669"/>
                  <a:ext cx="6" cy="114"/>
                </a:xfrm>
                <a:prstGeom prst="rect">
                  <a:avLst/>
                </a:prstGeom>
                <a:solidFill>
                  <a:srgbClr val="FF4E4E"/>
                </a:solidFill>
                <a:ln w="9525">
                  <a:noFill/>
                  <a:miter lim="800000"/>
                  <a:headEnd/>
                  <a:tailEnd/>
                </a:ln>
              </p:spPr>
              <p:txBody>
                <a:bodyPr/>
                <a:lstStyle/>
                <a:p>
                  <a:endParaRPr lang="ko-KR" altLang="en-US" dirty="0"/>
                </a:p>
              </p:txBody>
            </p:sp>
            <p:sp>
              <p:nvSpPr>
                <p:cNvPr id="236" name="Rectangle 644"/>
                <p:cNvSpPr>
                  <a:spLocks noChangeArrowheads="1"/>
                </p:cNvSpPr>
                <p:nvPr/>
              </p:nvSpPr>
              <p:spPr bwMode="auto">
                <a:xfrm>
                  <a:off x="5463" y="3669"/>
                  <a:ext cx="6" cy="114"/>
                </a:xfrm>
                <a:prstGeom prst="rect">
                  <a:avLst/>
                </a:prstGeom>
                <a:solidFill>
                  <a:srgbClr val="FF4C4C"/>
                </a:solidFill>
                <a:ln w="9525">
                  <a:noFill/>
                  <a:miter lim="800000"/>
                  <a:headEnd/>
                  <a:tailEnd/>
                </a:ln>
              </p:spPr>
              <p:txBody>
                <a:bodyPr/>
                <a:lstStyle/>
                <a:p>
                  <a:endParaRPr lang="ko-KR" altLang="en-US" dirty="0"/>
                </a:p>
              </p:txBody>
            </p:sp>
            <p:sp>
              <p:nvSpPr>
                <p:cNvPr id="237" name="Rectangle 645"/>
                <p:cNvSpPr>
                  <a:spLocks noChangeArrowheads="1"/>
                </p:cNvSpPr>
                <p:nvPr/>
              </p:nvSpPr>
              <p:spPr bwMode="auto">
                <a:xfrm>
                  <a:off x="5469" y="3669"/>
                  <a:ext cx="6" cy="114"/>
                </a:xfrm>
                <a:prstGeom prst="rect">
                  <a:avLst/>
                </a:prstGeom>
                <a:solidFill>
                  <a:srgbClr val="FF4B4B"/>
                </a:solidFill>
                <a:ln w="9525">
                  <a:noFill/>
                  <a:miter lim="800000"/>
                  <a:headEnd/>
                  <a:tailEnd/>
                </a:ln>
              </p:spPr>
              <p:txBody>
                <a:bodyPr/>
                <a:lstStyle/>
                <a:p>
                  <a:endParaRPr lang="ko-KR" altLang="en-US" dirty="0"/>
                </a:p>
              </p:txBody>
            </p:sp>
            <p:sp>
              <p:nvSpPr>
                <p:cNvPr id="238" name="Rectangle 646"/>
                <p:cNvSpPr>
                  <a:spLocks noChangeArrowheads="1"/>
                </p:cNvSpPr>
                <p:nvPr/>
              </p:nvSpPr>
              <p:spPr bwMode="auto">
                <a:xfrm>
                  <a:off x="5475" y="3669"/>
                  <a:ext cx="6" cy="114"/>
                </a:xfrm>
                <a:prstGeom prst="rect">
                  <a:avLst/>
                </a:prstGeom>
                <a:solidFill>
                  <a:srgbClr val="FF4A4A"/>
                </a:solidFill>
                <a:ln w="9525">
                  <a:noFill/>
                  <a:miter lim="800000"/>
                  <a:headEnd/>
                  <a:tailEnd/>
                </a:ln>
              </p:spPr>
              <p:txBody>
                <a:bodyPr/>
                <a:lstStyle/>
                <a:p>
                  <a:endParaRPr lang="ko-KR" altLang="en-US" dirty="0"/>
                </a:p>
              </p:txBody>
            </p:sp>
            <p:sp>
              <p:nvSpPr>
                <p:cNvPr id="239" name="Rectangle 647"/>
                <p:cNvSpPr>
                  <a:spLocks noChangeArrowheads="1"/>
                </p:cNvSpPr>
                <p:nvPr/>
              </p:nvSpPr>
              <p:spPr bwMode="auto">
                <a:xfrm>
                  <a:off x="5481" y="3669"/>
                  <a:ext cx="6" cy="114"/>
                </a:xfrm>
                <a:prstGeom prst="rect">
                  <a:avLst/>
                </a:prstGeom>
                <a:solidFill>
                  <a:srgbClr val="FF4848"/>
                </a:solidFill>
                <a:ln w="9525">
                  <a:noFill/>
                  <a:miter lim="800000"/>
                  <a:headEnd/>
                  <a:tailEnd/>
                </a:ln>
              </p:spPr>
              <p:txBody>
                <a:bodyPr/>
                <a:lstStyle/>
                <a:p>
                  <a:endParaRPr lang="ko-KR" altLang="en-US" dirty="0"/>
                </a:p>
              </p:txBody>
            </p:sp>
            <p:sp>
              <p:nvSpPr>
                <p:cNvPr id="240" name="Rectangle 648"/>
                <p:cNvSpPr>
                  <a:spLocks noChangeArrowheads="1"/>
                </p:cNvSpPr>
                <p:nvPr/>
              </p:nvSpPr>
              <p:spPr bwMode="auto">
                <a:xfrm>
                  <a:off x="5487" y="3669"/>
                  <a:ext cx="6" cy="114"/>
                </a:xfrm>
                <a:prstGeom prst="rect">
                  <a:avLst/>
                </a:prstGeom>
                <a:solidFill>
                  <a:srgbClr val="FF4747"/>
                </a:solidFill>
                <a:ln w="9525">
                  <a:noFill/>
                  <a:miter lim="800000"/>
                  <a:headEnd/>
                  <a:tailEnd/>
                </a:ln>
              </p:spPr>
              <p:txBody>
                <a:bodyPr/>
                <a:lstStyle/>
                <a:p>
                  <a:endParaRPr lang="ko-KR" altLang="en-US" dirty="0"/>
                </a:p>
              </p:txBody>
            </p:sp>
            <p:sp>
              <p:nvSpPr>
                <p:cNvPr id="241" name="Rectangle 649"/>
                <p:cNvSpPr>
                  <a:spLocks noChangeArrowheads="1"/>
                </p:cNvSpPr>
                <p:nvPr/>
              </p:nvSpPr>
              <p:spPr bwMode="auto">
                <a:xfrm>
                  <a:off x="5493" y="3669"/>
                  <a:ext cx="6" cy="114"/>
                </a:xfrm>
                <a:prstGeom prst="rect">
                  <a:avLst/>
                </a:prstGeom>
                <a:solidFill>
                  <a:srgbClr val="FF4646"/>
                </a:solidFill>
                <a:ln w="9525">
                  <a:noFill/>
                  <a:miter lim="800000"/>
                  <a:headEnd/>
                  <a:tailEnd/>
                </a:ln>
              </p:spPr>
              <p:txBody>
                <a:bodyPr/>
                <a:lstStyle/>
                <a:p>
                  <a:endParaRPr lang="ko-KR" altLang="en-US" dirty="0"/>
                </a:p>
              </p:txBody>
            </p:sp>
            <p:sp>
              <p:nvSpPr>
                <p:cNvPr id="242" name="Rectangle 650"/>
                <p:cNvSpPr>
                  <a:spLocks noChangeArrowheads="1"/>
                </p:cNvSpPr>
                <p:nvPr/>
              </p:nvSpPr>
              <p:spPr bwMode="auto">
                <a:xfrm>
                  <a:off x="5499" y="3669"/>
                  <a:ext cx="6" cy="114"/>
                </a:xfrm>
                <a:prstGeom prst="rect">
                  <a:avLst/>
                </a:prstGeom>
                <a:solidFill>
                  <a:srgbClr val="FF4444"/>
                </a:solidFill>
                <a:ln w="9525">
                  <a:noFill/>
                  <a:miter lim="800000"/>
                  <a:headEnd/>
                  <a:tailEnd/>
                </a:ln>
              </p:spPr>
              <p:txBody>
                <a:bodyPr/>
                <a:lstStyle/>
                <a:p>
                  <a:endParaRPr lang="ko-KR" altLang="en-US" dirty="0"/>
                </a:p>
              </p:txBody>
            </p:sp>
            <p:sp>
              <p:nvSpPr>
                <p:cNvPr id="243" name="Rectangle 651"/>
                <p:cNvSpPr>
                  <a:spLocks noChangeArrowheads="1"/>
                </p:cNvSpPr>
                <p:nvPr/>
              </p:nvSpPr>
              <p:spPr bwMode="auto">
                <a:xfrm>
                  <a:off x="5505" y="3669"/>
                  <a:ext cx="6" cy="114"/>
                </a:xfrm>
                <a:prstGeom prst="rect">
                  <a:avLst/>
                </a:prstGeom>
                <a:solidFill>
                  <a:srgbClr val="FF4343"/>
                </a:solidFill>
                <a:ln w="9525">
                  <a:noFill/>
                  <a:miter lim="800000"/>
                  <a:headEnd/>
                  <a:tailEnd/>
                </a:ln>
              </p:spPr>
              <p:txBody>
                <a:bodyPr/>
                <a:lstStyle/>
                <a:p>
                  <a:endParaRPr lang="ko-KR" altLang="en-US" dirty="0"/>
                </a:p>
              </p:txBody>
            </p:sp>
            <p:sp>
              <p:nvSpPr>
                <p:cNvPr id="244" name="Rectangle 652"/>
                <p:cNvSpPr>
                  <a:spLocks noChangeArrowheads="1"/>
                </p:cNvSpPr>
                <p:nvPr/>
              </p:nvSpPr>
              <p:spPr bwMode="auto">
                <a:xfrm>
                  <a:off x="5511" y="3669"/>
                  <a:ext cx="6" cy="114"/>
                </a:xfrm>
                <a:prstGeom prst="rect">
                  <a:avLst/>
                </a:prstGeom>
                <a:solidFill>
                  <a:srgbClr val="FF4242"/>
                </a:solidFill>
                <a:ln w="9525">
                  <a:noFill/>
                  <a:miter lim="800000"/>
                  <a:headEnd/>
                  <a:tailEnd/>
                </a:ln>
              </p:spPr>
              <p:txBody>
                <a:bodyPr/>
                <a:lstStyle/>
                <a:p>
                  <a:endParaRPr lang="ko-KR" altLang="en-US" dirty="0"/>
                </a:p>
              </p:txBody>
            </p:sp>
            <p:sp>
              <p:nvSpPr>
                <p:cNvPr id="245" name="Rectangle 653"/>
                <p:cNvSpPr>
                  <a:spLocks noChangeArrowheads="1"/>
                </p:cNvSpPr>
                <p:nvPr/>
              </p:nvSpPr>
              <p:spPr bwMode="auto">
                <a:xfrm>
                  <a:off x="5517" y="3669"/>
                  <a:ext cx="6" cy="114"/>
                </a:xfrm>
                <a:prstGeom prst="rect">
                  <a:avLst/>
                </a:prstGeom>
                <a:solidFill>
                  <a:srgbClr val="FF4141"/>
                </a:solidFill>
                <a:ln w="9525">
                  <a:noFill/>
                  <a:miter lim="800000"/>
                  <a:headEnd/>
                  <a:tailEnd/>
                </a:ln>
              </p:spPr>
              <p:txBody>
                <a:bodyPr/>
                <a:lstStyle/>
                <a:p>
                  <a:endParaRPr lang="ko-KR" altLang="en-US" dirty="0"/>
                </a:p>
              </p:txBody>
            </p:sp>
            <p:sp>
              <p:nvSpPr>
                <p:cNvPr id="246" name="Rectangle 654"/>
                <p:cNvSpPr>
                  <a:spLocks noChangeArrowheads="1"/>
                </p:cNvSpPr>
                <p:nvPr/>
              </p:nvSpPr>
              <p:spPr bwMode="auto">
                <a:xfrm>
                  <a:off x="5523" y="3669"/>
                  <a:ext cx="6" cy="114"/>
                </a:xfrm>
                <a:prstGeom prst="rect">
                  <a:avLst/>
                </a:prstGeom>
                <a:solidFill>
                  <a:srgbClr val="FF3F3F"/>
                </a:solidFill>
                <a:ln w="9525">
                  <a:noFill/>
                  <a:miter lim="800000"/>
                  <a:headEnd/>
                  <a:tailEnd/>
                </a:ln>
              </p:spPr>
              <p:txBody>
                <a:bodyPr/>
                <a:lstStyle/>
                <a:p>
                  <a:endParaRPr lang="ko-KR" altLang="en-US" dirty="0"/>
                </a:p>
              </p:txBody>
            </p:sp>
            <p:sp>
              <p:nvSpPr>
                <p:cNvPr id="247" name="Rectangle 655"/>
                <p:cNvSpPr>
                  <a:spLocks noChangeArrowheads="1"/>
                </p:cNvSpPr>
                <p:nvPr/>
              </p:nvSpPr>
              <p:spPr bwMode="auto">
                <a:xfrm>
                  <a:off x="5529" y="3669"/>
                  <a:ext cx="6" cy="114"/>
                </a:xfrm>
                <a:prstGeom prst="rect">
                  <a:avLst/>
                </a:prstGeom>
                <a:solidFill>
                  <a:srgbClr val="FF3E3E"/>
                </a:solidFill>
                <a:ln w="9525">
                  <a:noFill/>
                  <a:miter lim="800000"/>
                  <a:headEnd/>
                  <a:tailEnd/>
                </a:ln>
              </p:spPr>
              <p:txBody>
                <a:bodyPr/>
                <a:lstStyle/>
                <a:p>
                  <a:endParaRPr lang="ko-KR" altLang="en-US" dirty="0"/>
                </a:p>
              </p:txBody>
            </p:sp>
            <p:sp>
              <p:nvSpPr>
                <p:cNvPr id="248" name="Rectangle 656"/>
                <p:cNvSpPr>
                  <a:spLocks noChangeArrowheads="1"/>
                </p:cNvSpPr>
                <p:nvPr/>
              </p:nvSpPr>
              <p:spPr bwMode="auto">
                <a:xfrm>
                  <a:off x="5535" y="3669"/>
                  <a:ext cx="6" cy="114"/>
                </a:xfrm>
                <a:prstGeom prst="rect">
                  <a:avLst/>
                </a:prstGeom>
                <a:solidFill>
                  <a:srgbClr val="FF3D3D"/>
                </a:solidFill>
                <a:ln w="9525">
                  <a:noFill/>
                  <a:miter lim="800000"/>
                  <a:headEnd/>
                  <a:tailEnd/>
                </a:ln>
              </p:spPr>
              <p:txBody>
                <a:bodyPr/>
                <a:lstStyle/>
                <a:p>
                  <a:endParaRPr lang="ko-KR" altLang="en-US" dirty="0"/>
                </a:p>
              </p:txBody>
            </p:sp>
            <p:sp>
              <p:nvSpPr>
                <p:cNvPr id="249" name="Rectangle 657"/>
                <p:cNvSpPr>
                  <a:spLocks noChangeArrowheads="1"/>
                </p:cNvSpPr>
                <p:nvPr/>
              </p:nvSpPr>
              <p:spPr bwMode="auto">
                <a:xfrm>
                  <a:off x="5541" y="3669"/>
                  <a:ext cx="6" cy="114"/>
                </a:xfrm>
                <a:prstGeom prst="rect">
                  <a:avLst/>
                </a:prstGeom>
                <a:solidFill>
                  <a:srgbClr val="FF3C3C"/>
                </a:solidFill>
                <a:ln w="9525">
                  <a:noFill/>
                  <a:miter lim="800000"/>
                  <a:headEnd/>
                  <a:tailEnd/>
                </a:ln>
              </p:spPr>
              <p:txBody>
                <a:bodyPr/>
                <a:lstStyle/>
                <a:p>
                  <a:endParaRPr lang="ko-KR" altLang="en-US" dirty="0"/>
                </a:p>
              </p:txBody>
            </p:sp>
            <p:sp>
              <p:nvSpPr>
                <p:cNvPr id="250" name="Rectangle 658"/>
                <p:cNvSpPr>
                  <a:spLocks noChangeArrowheads="1"/>
                </p:cNvSpPr>
                <p:nvPr/>
              </p:nvSpPr>
              <p:spPr bwMode="auto">
                <a:xfrm>
                  <a:off x="5547" y="3669"/>
                  <a:ext cx="6" cy="114"/>
                </a:xfrm>
                <a:prstGeom prst="rect">
                  <a:avLst/>
                </a:prstGeom>
                <a:solidFill>
                  <a:srgbClr val="FF3A3A"/>
                </a:solidFill>
                <a:ln w="9525">
                  <a:noFill/>
                  <a:miter lim="800000"/>
                  <a:headEnd/>
                  <a:tailEnd/>
                </a:ln>
              </p:spPr>
              <p:txBody>
                <a:bodyPr/>
                <a:lstStyle/>
                <a:p>
                  <a:endParaRPr lang="ko-KR" altLang="en-US" dirty="0"/>
                </a:p>
              </p:txBody>
            </p:sp>
            <p:sp>
              <p:nvSpPr>
                <p:cNvPr id="251" name="Rectangle 659"/>
                <p:cNvSpPr>
                  <a:spLocks noChangeArrowheads="1"/>
                </p:cNvSpPr>
                <p:nvPr/>
              </p:nvSpPr>
              <p:spPr bwMode="auto">
                <a:xfrm>
                  <a:off x="5553" y="3669"/>
                  <a:ext cx="6" cy="114"/>
                </a:xfrm>
                <a:prstGeom prst="rect">
                  <a:avLst/>
                </a:prstGeom>
                <a:solidFill>
                  <a:srgbClr val="FF3939"/>
                </a:solidFill>
                <a:ln w="9525">
                  <a:noFill/>
                  <a:miter lim="800000"/>
                  <a:headEnd/>
                  <a:tailEnd/>
                </a:ln>
              </p:spPr>
              <p:txBody>
                <a:bodyPr/>
                <a:lstStyle/>
                <a:p>
                  <a:endParaRPr lang="ko-KR" altLang="en-US" dirty="0"/>
                </a:p>
              </p:txBody>
            </p:sp>
            <p:sp>
              <p:nvSpPr>
                <p:cNvPr id="252" name="Rectangle 660"/>
                <p:cNvSpPr>
                  <a:spLocks noChangeArrowheads="1"/>
                </p:cNvSpPr>
                <p:nvPr/>
              </p:nvSpPr>
              <p:spPr bwMode="auto">
                <a:xfrm>
                  <a:off x="5559" y="3669"/>
                  <a:ext cx="6" cy="114"/>
                </a:xfrm>
                <a:prstGeom prst="rect">
                  <a:avLst/>
                </a:prstGeom>
                <a:solidFill>
                  <a:srgbClr val="FF3838"/>
                </a:solidFill>
                <a:ln w="9525">
                  <a:noFill/>
                  <a:miter lim="800000"/>
                  <a:headEnd/>
                  <a:tailEnd/>
                </a:ln>
              </p:spPr>
              <p:txBody>
                <a:bodyPr/>
                <a:lstStyle/>
                <a:p>
                  <a:endParaRPr lang="ko-KR" altLang="en-US" dirty="0"/>
                </a:p>
              </p:txBody>
            </p:sp>
            <p:sp>
              <p:nvSpPr>
                <p:cNvPr id="253" name="Rectangle 661"/>
                <p:cNvSpPr>
                  <a:spLocks noChangeArrowheads="1"/>
                </p:cNvSpPr>
                <p:nvPr/>
              </p:nvSpPr>
              <p:spPr bwMode="auto">
                <a:xfrm>
                  <a:off x="5565" y="3669"/>
                  <a:ext cx="6" cy="114"/>
                </a:xfrm>
                <a:prstGeom prst="rect">
                  <a:avLst/>
                </a:prstGeom>
                <a:solidFill>
                  <a:srgbClr val="FF3636"/>
                </a:solidFill>
                <a:ln w="9525">
                  <a:noFill/>
                  <a:miter lim="800000"/>
                  <a:headEnd/>
                  <a:tailEnd/>
                </a:ln>
              </p:spPr>
              <p:txBody>
                <a:bodyPr/>
                <a:lstStyle/>
                <a:p>
                  <a:endParaRPr lang="ko-KR" altLang="en-US" dirty="0"/>
                </a:p>
              </p:txBody>
            </p:sp>
            <p:sp>
              <p:nvSpPr>
                <p:cNvPr id="254" name="Rectangle 662"/>
                <p:cNvSpPr>
                  <a:spLocks noChangeArrowheads="1"/>
                </p:cNvSpPr>
                <p:nvPr/>
              </p:nvSpPr>
              <p:spPr bwMode="auto">
                <a:xfrm>
                  <a:off x="5571" y="3669"/>
                  <a:ext cx="6" cy="114"/>
                </a:xfrm>
                <a:prstGeom prst="rect">
                  <a:avLst/>
                </a:prstGeom>
                <a:solidFill>
                  <a:srgbClr val="FF3535"/>
                </a:solidFill>
                <a:ln w="9525">
                  <a:noFill/>
                  <a:miter lim="800000"/>
                  <a:headEnd/>
                  <a:tailEnd/>
                </a:ln>
              </p:spPr>
              <p:txBody>
                <a:bodyPr/>
                <a:lstStyle/>
                <a:p>
                  <a:endParaRPr lang="ko-KR" altLang="en-US" dirty="0"/>
                </a:p>
              </p:txBody>
            </p:sp>
            <p:sp>
              <p:nvSpPr>
                <p:cNvPr id="255" name="Rectangle 663"/>
                <p:cNvSpPr>
                  <a:spLocks noChangeArrowheads="1"/>
                </p:cNvSpPr>
                <p:nvPr/>
              </p:nvSpPr>
              <p:spPr bwMode="auto">
                <a:xfrm>
                  <a:off x="5577" y="3669"/>
                  <a:ext cx="6" cy="114"/>
                </a:xfrm>
                <a:prstGeom prst="rect">
                  <a:avLst/>
                </a:prstGeom>
                <a:solidFill>
                  <a:srgbClr val="FF3434"/>
                </a:solidFill>
                <a:ln w="9525">
                  <a:noFill/>
                  <a:miter lim="800000"/>
                  <a:headEnd/>
                  <a:tailEnd/>
                </a:ln>
              </p:spPr>
              <p:txBody>
                <a:bodyPr/>
                <a:lstStyle/>
                <a:p>
                  <a:endParaRPr lang="ko-KR" altLang="en-US" dirty="0"/>
                </a:p>
              </p:txBody>
            </p:sp>
            <p:sp>
              <p:nvSpPr>
                <p:cNvPr id="256" name="Rectangle 664"/>
                <p:cNvSpPr>
                  <a:spLocks noChangeArrowheads="1"/>
                </p:cNvSpPr>
                <p:nvPr/>
              </p:nvSpPr>
              <p:spPr bwMode="auto">
                <a:xfrm>
                  <a:off x="5583" y="3669"/>
                  <a:ext cx="6" cy="114"/>
                </a:xfrm>
                <a:prstGeom prst="rect">
                  <a:avLst/>
                </a:prstGeom>
                <a:solidFill>
                  <a:srgbClr val="FF3333"/>
                </a:solidFill>
                <a:ln w="9525">
                  <a:noFill/>
                  <a:miter lim="800000"/>
                  <a:headEnd/>
                  <a:tailEnd/>
                </a:ln>
              </p:spPr>
              <p:txBody>
                <a:bodyPr/>
                <a:lstStyle/>
                <a:p>
                  <a:endParaRPr lang="ko-KR" altLang="en-US" dirty="0"/>
                </a:p>
              </p:txBody>
            </p:sp>
            <p:sp>
              <p:nvSpPr>
                <p:cNvPr id="257" name="Rectangle 665"/>
                <p:cNvSpPr>
                  <a:spLocks noChangeArrowheads="1"/>
                </p:cNvSpPr>
                <p:nvPr/>
              </p:nvSpPr>
              <p:spPr bwMode="auto">
                <a:xfrm>
                  <a:off x="5589" y="3669"/>
                  <a:ext cx="6" cy="114"/>
                </a:xfrm>
                <a:prstGeom prst="rect">
                  <a:avLst/>
                </a:prstGeom>
                <a:solidFill>
                  <a:srgbClr val="FF3131"/>
                </a:solidFill>
                <a:ln w="9525">
                  <a:noFill/>
                  <a:miter lim="800000"/>
                  <a:headEnd/>
                  <a:tailEnd/>
                </a:ln>
              </p:spPr>
              <p:txBody>
                <a:bodyPr/>
                <a:lstStyle/>
                <a:p>
                  <a:endParaRPr lang="ko-KR" altLang="en-US" dirty="0"/>
                </a:p>
              </p:txBody>
            </p:sp>
            <p:sp>
              <p:nvSpPr>
                <p:cNvPr id="258" name="Rectangle 666"/>
                <p:cNvSpPr>
                  <a:spLocks noChangeArrowheads="1"/>
                </p:cNvSpPr>
                <p:nvPr/>
              </p:nvSpPr>
              <p:spPr bwMode="auto">
                <a:xfrm>
                  <a:off x="5595" y="3669"/>
                  <a:ext cx="6" cy="114"/>
                </a:xfrm>
                <a:prstGeom prst="rect">
                  <a:avLst/>
                </a:prstGeom>
                <a:solidFill>
                  <a:srgbClr val="FF3030"/>
                </a:solidFill>
                <a:ln w="9525">
                  <a:noFill/>
                  <a:miter lim="800000"/>
                  <a:headEnd/>
                  <a:tailEnd/>
                </a:ln>
              </p:spPr>
              <p:txBody>
                <a:bodyPr/>
                <a:lstStyle/>
                <a:p>
                  <a:endParaRPr lang="ko-KR" altLang="en-US" dirty="0"/>
                </a:p>
              </p:txBody>
            </p:sp>
            <p:sp>
              <p:nvSpPr>
                <p:cNvPr id="259" name="Rectangle 667"/>
                <p:cNvSpPr>
                  <a:spLocks noChangeArrowheads="1"/>
                </p:cNvSpPr>
                <p:nvPr/>
              </p:nvSpPr>
              <p:spPr bwMode="auto">
                <a:xfrm>
                  <a:off x="5601" y="3669"/>
                  <a:ext cx="6" cy="114"/>
                </a:xfrm>
                <a:prstGeom prst="rect">
                  <a:avLst/>
                </a:prstGeom>
                <a:solidFill>
                  <a:srgbClr val="FF2F2F"/>
                </a:solidFill>
                <a:ln w="9525">
                  <a:noFill/>
                  <a:miter lim="800000"/>
                  <a:headEnd/>
                  <a:tailEnd/>
                </a:ln>
              </p:spPr>
              <p:txBody>
                <a:bodyPr/>
                <a:lstStyle/>
                <a:p>
                  <a:endParaRPr lang="ko-KR" altLang="en-US" dirty="0"/>
                </a:p>
              </p:txBody>
            </p:sp>
            <p:sp>
              <p:nvSpPr>
                <p:cNvPr id="260" name="Rectangle 668"/>
                <p:cNvSpPr>
                  <a:spLocks noChangeArrowheads="1"/>
                </p:cNvSpPr>
                <p:nvPr/>
              </p:nvSpPr>
              <p:spPr bwMode="auto">
                <a:xfrm>
                  <a:off x="5607" y="3669"/>
                  <a:ext cx="6" cy="114"/>
                </a:xfrm>
                <a:prstGeom prst="rect">
                  <a:avLst/>
                </a:prstGeom>
                <a:solidFill>
                  <a:srgbClr val="FF2C2C"/>
                </a:solidFill>
                <a:ln w="9525">
                  <a:noFill/>
                  <a:miter lim="800000"/>
                  <a:headEnd/>
                  <a:tailEnd/>
                </a:ln>
              </p:spPr>
              <p:txBody>
                <a:bodyPr/>
                <a:lstStyle/>
                <a:p>
                  <a:endParaRPr lang="ko-KR" altLang="en-US" dirty="0"/>
                </a:p>
              </p:txBody>
            </p:sp>
            <p:sp>
              <p:nvSpPr>
                <p:cNvPr id="261" name="Rectangle 669"/>
                <p:cNvSpPr>
                  <a:spLocks noChangeArrowheads="1"/>
                </p:cNvSpPr>
                <p:nvPr/>
              </p:nvSpPr>
              <p:spPr bwMode="auto">
                <a:xfrm>
                  <a:off x="5613" y="3669"/>
                  <a:ext cx="6" cy="114"/>
                </a:xfrm>
                <a:prstGeom prst="rect">
                  <a:avLst/>
                </a:prstGeom>
                <a:solidFill>
                  <a:srgbClr val="FF2B2B"/>
                </a:solidFill>
                <a:ln w="9525">
                  <a:noFill/>
                  <a:miter lim="800000"/>
                  <a:headEnd/>
                  <a:tailEnd/>
                </a:ln>
              </p:spPr>
              <p:txBody>
                <a:bodyPr/>
                <a:lstStyle/>
                <a:p>
                  <a:endParaRPr lang="ko-KR" altLang="en-US" dirty="0"/>
                </a:p>
              </p:txBody>
            </p:sp>
            <p:sp>
              <p:nvSpPr>
                <p:cNvPr id="262" name="Rectangle 670"/>
                <p:cNvSpPr>
                  <a:spLocks noChangeArrowheads="1"/>
                </p:cNvSpPr>
                <p:nvPr/>
              </p:nvSpPr>
              <p:spPr bwMode="auto">
                <a:xfrm>
                  <a:off x="5619" y="3669"/>
                  <a:ext cx="6" cy="114"/>
                </a:xfrm>
                <a:prstGeom prst="rect">
                  <a:avLst/>
                </a:prstGeom>
                <a:solidFill>
                  <a:srgbClr val="FF2A2A"/>
                </a:solidFill>
                <a:ln w="9525">
                  <a:noFill/>
                  <a:miter lim="800000"/>
                  <a:headEnd/>
                  <a:tailEnd/>
                </a:ln>
              </p:spPr>
              <p:txBody>
                <a:bodyPr/>
                <a:lstStyle/>
                <a:p>
                  <a:endParaRPr lang="ko-KR" altLang="en-US" dirty="0"/>
                </a:p>
              </p:txBody>
            </p:sp>
            <p:sp>
              <p:nvSpPr>
                <p:cNvPr id="263" name="Rectangle 671"/>
                <p:cNvSpPr>
                  <a:spLocks noChangeArrowheads="1"/>
                </p:cNvSpPr>
                <p:nvPr/>
              </p:nvSpPr>
              <p:spPr bwMode="auto">
                <a:xfrm>
                  <a:off x="5625" y="3669"/>
                  <a:ext cx="6" cy="114"/>
                </a:xfrm>
                <a:prstGeom prst="rect">
                  <a:avLst/>
                </a:prstGeom>
                <a:solidFill>
                  <a:srgbClr val="FF2828"/>
                </a:solidFill>
                <a:ln w="9525">
                  <a:noFill/>
                  <a:miter lim="800000"/>
                  <a:headEnd/>
                  <a:tailEnd/>
                </a:ln>
              </p:spPr>
              <p:txBody>
                <a:bodyPr/>
                <a:lstStyle/>
                <a:p>
                  <a:endParaRPr lang="ko-KR" altLang="en-US" dirty="0"/>
                </a:p>
              </p:txBody>
            </p:sp>
            <p:sp>
              <p:nvSpPr>
                <p:cNvPr id="264" name="Rectangle 672"/>
                <p:cNvSpPr>
                  <a:spLocks noChangeArrowheads="1"/>
                </p:cNvSpPr>
                <p:nvPr/>
              </p:nvSpPr>
              <p:spPr bwMode="auto">
                <a:xfrm>
                  <a:off x="5631" y="3669"/>
                  <a:ext cx="6" cy="114"/>
                </a:xfrm>
                <a:prstGeom prst="rect">
                  <a:avLst/>
                </a:prstGeom>
                <a:solidFill>
                  <a:srgbClr val="FF2727"/>
                </a:solidFill>
                <a:ln w="9525">
                  <a:noFill/>
                  <a:miter lim="800000"/>
                  <a:headEnd/>
                  <a:tailEnd/>
                </a:ln>
              </p:spPr>
              <p:txBody>
                <a:bodyPr/>
                <a:lstStyle/>
                <a:p>
                  <a:endParaRPr lang="ko-KR" altLang="en-US" dirty="0"/>
                </a:p>
              </p:txBody>
            </p:sp>
            <p:sp>
              <p:nvSpPr>
                <p:cNvPr id="265" name="Rectangle 673"/>
                <p:cNvSpPr>
                  <a:spLocks noChangeArrowheads="1"/>
                </p:cNvSpPr>
                <p:nvPr/>
              </p:nvSpPr>
              <p:spPr bwMode="auto">
                <a:xfrm>
                  <a:off x="5637" y="3669"/>
                  <a:ext cx="6" cy="114"/>
                </a:xfrm>
                <a:prstGeom prst="rect">
                  <a:avLst/>
                </a:prstGeom>
                <a:solidFill>
                  <a:srgbClr val="FF2626"/>
                </a:solidFill>
                <a:ln w="9525">
                  <a:noFill/>
                  <a:miter lim="800000"/>
                  <a:headEnd/>
                  <a:tailEnd/>
                </a:ln>
              </p:spPr>
              <p:txBody>
                <a:bodyPr/>
                <a:lstStyle/>
                <a:p>
                  <a:endParaRPr lang="ko-KR" altLang="en-US" dirty="0"/>
                </a:p>
              </p:txBody>
            </p:sp>
            <p:sp>
              <p:nvSpPr>
                <p:cNvPr id="266" name="Rectangle 674"/>
                <p:cNvSpPr>
                  <a:spLocks noChangeArrowheads="1"/>
                </p:cNvSpPr>
                <p:nvPr/>
              </p:nvSpPr>
              <p:spPr bwMode="auto">
                <a:xfrm>
                  <a:off x="5643" y="3669"/>
                  <a:ext cx="6" cy="114"/>
                </a:xfrm>
                <a:prstGeom prst="rect">
                  <a:avLst/>
                </a:prstGeom>
                <a:solidFill>
                  <a:srgbClr val="FF2525"/>
                </a:solidFill>
                <a:ln w="9525">
                  <a:noFill/>
                  <a:miter lim="800000"/>
                  <a:headEnd/>
                  <a:tailEnd/>
                </a:ln>
              </p:spPr>
              <p:txBody>
                <a:bodyPr/>
                <a:lstStyle/>
                <a:p>
                  <a:endParaRPr lang="ko-KR" altLang="en-US" dirty="0"/>
                </a:p>
              </p:txBody>
            </p:sp>
            <p:sp>
              <p:nvSpPr>
                <p:cNvPr id="267" name="Rectangle 675"/>
                <p:cNvSpPr>
                  <a:spLocks noChangeArrowheads="1"/>
                </p:cNvSpPr>
                <p:nvPr/>
              </p:nvSpPr>
              <p:spPr bwMode="auto">
                <a:xfrm>
                  <a:off x="5649" y="3669"/>
                  <a:ext cx="6" cy="114"/>
                </a:xfrm>
                <a:prstGeom prst="rect">
                  <a:avLst/>
                </a:prstGeom>
                <a:solidFill>
                  <a:srgbClr val="FF2323"/>
                </a:solidFill>
                <a:ln w="9525">
                  <a:noFill/>
                  <a:miter lim="800000"/>
                  <a:headEnd/>
                  <a:tailEnd/>
                </a:ln>
              </p:spPr>
              <p:txBody>
                <a:bodyPr/>
                <a:lstStyle/>
                <a:p>
                  <a:endParaRPr lang="ko-KR" altLang="en-US" dirty="0"/>
                </a:p>
              </p:txBody>
            </p:sp>
            <p:sp>
              <p:nvSpPr>
                <p:cNvPr id="268" name="Rectangle 676"/>
                <p:cNvSpPr>
                  <a:spLocks noChangeArrowheads="1"/>
                </p:cNvSpPr>
                <p:nvPr/>
              </p:nvSpPr>
              <p:spPr bwMode="auto">
                <a:xfrm>
                  <a:off x="5655" y="3669"/>
                  <a:ext cx="6" cy="114"/>
                </a:xfrm>
                <a:prstGeom prst="rect">
                  <a:avLst/>
                </a:prstGeom>
                <a:solidFill>
                  <a:srgbClr val="FF2222"/>
                </a:solidFill>
                <a:ln w="9525">
                  <a:noFill/>
                  <a:miter lim="800000"/>
                  <a:headEnd/>
                  <a:tailEnd/>
                </a:ln>
              </p:spPr>
              <p:txBody>
                <a:bodyPr/>
                <a:lstStyle/>
                <a:p>
                  <a:endParaRPr lang="ko-KR" altLang="en-US" dirty="0"/>
                </a:p>
              </p:txBody>
            </p:sp>
            <p:sp>
              <p:nvSpPr>
                <p:cNvPr id="269" name="Rectangle 677"/>
                <p:cNvSpPr>
                  <a:spLocks noChangeArrowheads="1"/>
                </p:cNvSpPr>
                <p:nvPr/>
              </p:nvSpPr>
              <p:spPr bwMode="auto">
                <a:xfrm>
                  <a:off x="5661" y="3669"/>
                  <a:ext cx="6" cy="114"/>
                </a:xfrm>
                <a:prstGeom prst="rect">
                  <a:avLst/>
                </a:prstGeom>
                <a:solidFill>
                  <a:srgbClr val="FF2121"/>
                </a:solidFill>
                <a:ln w="9525">
                  <a:noFill/>
                  <a:miter lim="800000"/>
                  <a:headEnd/>
                  <a:tailEnd/>
                </a:ln>
              </p:spPr>
              <p:txBody>
                <a:bodyPr/>
                <a:lstStyle/>
                <a:p>
                  <a:endParaRPr lang="ko-KR" altLang="en-US" dirty="0"/>
                </a:p>
              </p:txBody>
            </p:sp>
            <p:sp>
              <p:nvSpPr>
                <p:cNvPr id="270" name="Rectangle 678"/>
                <p:cNvSpPr>
                  <a:spLocks noChangeArrowheads="1"/>
                </p:cNvSpPr>
                <p:nvPr/>
              </p:nvSpPr>
              <p:spPr bwMode="auto">
                <a:xfrm>
                  <a:off x="5667" y="3669"/>
                  <a:ext cx="6" cy="114"/>
                </a:xfrm>
                <a:prstGeom prst="rect">
                  <a:avLst/>
                </a:prstGeom>
                <a:solidFill>
                  <a:srgbClr val="FF1F1F"/>
                </a:solidFill>
                <a:ln w="9525">
                  <a:noFill/>
                  <a:miter lim="800000"/>
                  <a:headEnd/>
                  <a:tailEnd/>
                </a:ln>
              </p:spPr>
              <p:txBody>
                <a:bodyPr/>
                <a:lstStyle/>
                <a:p>
                  <a:endParaRPr lang="ko-KR" altLang="en-US" dirty="0"/>
                </a:p>
              </p:txBody>
            </p:sp>
            <p:sp>
              <p:nvSpPr>
                <p:cNvPr id="271" name="Rectangle 679"/>
                <p:cNvSpPr>
                  <a:spLocks noChangeArrowheads="1"/>
                </p:cNvSpPr>
                <p:nvPr/>
              </p:nvSpPr>
              <p:spPr bwMode="auto">
                <a:xfrm>
                  <a:off x="5673" y="3669"/>
                  <a:ext cx="6" cy="114"/>
                </a:xfrm>
                <a:prstGeom prst="rect">
                  <a:avLst/>
                </a:prstGeom>
                <a:solidFill>
                  <a:srgbClr val="FF1E1E"/>
                </a:solidFill>
                <a:ln w="9525">
                  <a:noFill/>
                  <a:miter lim="800000"/>
                  <a:headEnd/>
                  <a:tailEnd/>
                </a:ln>
              </p:spPr>
              <p:txBody>
                <a:bodyPr/>
                <a:lstStyle/>
                <a:p>
                  <a:endParaRPr lang="ko-KR" altLang="en-US" dirty="0"/>
                </a:p>
              </p:txBody>
            </p:sp>
            <p:sp>
              <p:nvSpPr>
                <p:cNvPr id="272" name="Rectangle 680"/>
                <p:cNvSpPr>
                  <a:spLocks noChangeArrowheads="1"/>
                </p:cNvSpPr>
                <p:nvPr/>
              </p:nvSpPr>
              <p:spPr bwMode="auto">
                <a:xfrm>
                  <a:off x="5679" y="3669"/>
                  <a:ext cx="6" cy="114"/>
                </a:xfrm>
                <a:prstGeom prst="rect">
                  <a:avLst/>
                </a:prstGeom>
                <a:solidFill>
                  <a:srgbClr val="FF1C1C"/>
                </a:solidFill>
                <a:ln w="9525">
                  <a:noFill/>
                  <a:miter lim="800000"/>
                  <a:headEnd/>
                  <a:tailEnd/>
                </a:ln>
              </p:spPr>
              <p:txBody>
                <a:bodyPr/>
                <a:lstStyle/>
                <a:p>
                  <a:endParaRPr lang="ko-KR" altLang="en-US" dirty="0"/>
                </a:p>
              </p:txBody>
            </p:sp>
            <p:sp>
              <p:nvSpPr>
                <p:cNvPr id="273" name="Rectangle 681"/>
                <p:cNvSpPr>
                  <a:spLocks noChangeArrowheads="1"/>
                </p:cNvSpPr>
                <p:nvPr/>
              </p:nvSpPr>
              <p:spPr bwMode="auto">
                <a:xfrm>
                  <a:off x="5685" y="3669"/>
                  <a:ext cx="6" cy="114"/>
                </a:xfrm>
                <a:prstGeom prst="rect">
                  <a:avLst/>
                </a:prstGeom>
                <a:solidFill>
                  <a:srgbClr val="FF1B1B"/>
                </a:solidFill>
                <a:ln w="9525">
                  <a:noFill/>
                  <a:miter lim="800000"/>
                  <a:headEnd/>
                  <a:tailEnd/>
                </a:ln>
              </p:spPr>
              <p:txBody>
                <a:bodyPr/>
                <a:lstStyle/>
                <a:p>
                  <a:endParaRPr lang="ko-KR" altLang="en-US" dirty="0"/>
                </a:p>
              </p:txBody>
            </p:sp>
            <p:sp>
              <p:nvSpPr>
                <p:cNvPr id="274" name="Rectangle 682"/>
                <p:cNvSpPr>
                  <a:spLocks noChangeArrowheads="1"/>
                </p:cNvSpPr>
                <p:nvPr/>
              </p:nvSpPr>
              <p:spPr bwMode="auto">
                <a:xfrm>
                  <a:off x="5691" y="3669"/>
                  <a:ext cx="6" cy="114"/>
                </a:xfrm>
                <a:prstGeom prst="rect">
                  <a:avLst/>
                </a:prstGeom>
                <a:solidFill>
                  <a:srgbClr val="FF1919"/>
                </a:solidFill>
                <a:ln w="9525">
                  <a:noFill/>
                  <a:miter lim="800000"/>
                  <a:headEnd/>
                  <a:tailEnd/>
                </a:ln>
              </p:spPr>
              <p:txBody>
                <a:bodyPr/>
                <a:lstStyle/>
                <a:p>
                  <a:endParaRPr lang="ko-KR" altLang="en-US" dirty="0"/>
                </a:p>
              </p:txBody>
            </p:sp>
            <p:sp>
              <p:nvSpPr>
                <p:cNvPr id="275" name="Rectangle 683"/>
                <p:cNvSpPr>
                  <a:spLocks noChangeArrowheads="1"/>
                </p:cNvSpPr>
                <p:nvPr/>
              </p:nvSpPr>
              <p:spPr bwMode="auto">
                <a:xfrm>
                  <a:off x="5697" y="3669"/>
                  <a:ext cx="6" cy="114"/>
                </a:xfrm>
                <a:prstGeom prst="rect">
                  <a:avLst/>
                </a:prstGeom>
                <a:solidFill>
                  <a:srgbClr val="FF1818"/>
                </a:solidFill>
                <a:ln w="9525">
                  <a:noFill/>
                  <a:miter lim="800000"/>
                  <a:headEnd/>
                  <a:tailEnd/>
                </a:ln>
              </p:spPr>
              <p:txBody>
                <a:bodyPr/>
                <a:lstStyle/>
                <a:p>
                  <a:endParaRPr lang="ko-KR" altLang="en-US" dirty="0"/>
                </a:p>
              </p:txBody>
            </p:sp>
            <p:sp>
              <p:nvSpPr>
                <p:cNvPr id="276" name="Rectangle 684"/>
                <p:cNvSpPr>
                  <a:spLocks noChangeArrowheads="1"/>
                </p:cNvSpPr>
                <p:nvPr/>
              </p:nvSpPr>
              <p:spPr bwMode="auto">
                <a:xfrm>
                  <a:off x="5703" y="3669"/>
                  <a:ext cx="6" cy="114"/>
                </a:xfrm>
                <a:prstGeom prst="rect">
                  <a:avLst/>
                </a:prstGeom>
                <a:solidFill>
                  <a:srgbClr val="FF1616"/>
                </a:solidFill>
                <a:ln w="9525">
                  <a:noFill/>
                  <a:miter lim="800000"/>
                  <a:headEnd/>
                  <a:tailEnd/>
                </a:ln>
              </p:spPr>
              <p:txBody>
                <a:bodyPr/>
                <a:lstStyle/>
                <a:p>
                  <a:endParaRPr lang="ko-KR" altLang="en-US" dirty="0"/>
                </a:p>
              </p:txBody>
            </p:sp>
            <p:sp>
              <p:nvSpPr>
                <p:cNvPr id="277" name="Rectangle 685"/>
                <p:cNvSpPr>
                  <a:spLocks noChangeArrowheads="1"/>
                </p:cNvSpPr>
                <p:nvPr/>
              </p:nvSpPr>
              <p:spPr bwMode="auto">
                <a:xfrm>
                  <a:off x="5709" y="3669"/>
                  <a:ext cx="6" cy="114"/>
                </a:xfrm>
                <a:prstGeom prst="rect">
                  <a:avLst/>
                </a:prstGeom>
                <a:solidFill>
                  <a:srgbClr val="FF1515"/>
                </a:solidFill>
                <a:ln w="9525">
                  <a:noFill/>
                  <a:miter lim="800000"/>
                  <a:headEnd/>
                  <a:tailEnd/>
                </a:ln>
              </p:spPr>
              <p:txBody>
                <a:bodyPr/>
                <a:lstStyle/>
                <a:p>
                  <a:endParaRPr lang="ko-KR" altLang="en-US" dirty="0"/>
                </a:p>
              </p:txBody>
            </p:sp>
            <p:sp>
              <p:nvSpPr>
                <p:cNvPr id="278" name="Rectangle 686"/>
                <p:cNvSpPr>
                  <a:spLocks noChangeArrowheads="1"/>
                </p:cNvSpPr>
                <p:nvPr/>
              </p:nvSpPr>
              <p:spPr bwMode="auto">
                <a:xfrm>
                  <a:off x="5715" y="3669"/>
                  <a:ext cx="6" cy="114"/>
                </a:xfrm>
                <a:prstGeom prst="rect">
                  <a:avLst/>
                </a:prstGeom>
                <a:solidFill>
                  <a:srgbClr val="FF1313"/>
                </a:solidFill>
                <a:ln w="9525">
                  <a:noFill/>
                  <a:miter lim="800000"/>
                  <a:headEnd/>
                  <a:tailEnd/>
                </a:ln>
              </p:spPr>
              <p:txBody>
                <a:bodyPr/>
                <a:lstStyle/>
                <a:p>
                  <a:endParaRPr lang="ko-KR" altLang="en-US" dirty="0"/>
                </a:p>
              </p:txBody>
            </p:sp>
            <p:sp>
              <p:nvSpPr>
                <p:cNvPr id="279" name="Rectangle 687"/>
                <p:cNvSpPr>
                  <a:spLocks noChangeArrowheads="1"/>
                </p:cNvSpPr>
                <p:nvPr/>
              </p:nvSpPr>
              <p:spPr bwMode="auto">
                <a:xfrm>
                  <a:off x="5721" y="3669"/>
                  <a:ext cx="6" cy="114"/>
                </a:xfrm>
                <a:prstGeom prst="rect">
                  <a:avLst/>
                </a:prstGeom>
                <a:solidFill>
                  <a:srgbClr val="FF1111"/>
                </a:solidFill>
                <a:ln w="9525">
                  <a:noFill/>
                  <a:miter lim="800000"/>
                  <a:headEnd/>
                  <a:tailEnd/>
                </a:ln>
              </p:spPr>
              <p:txBody>
                <a:bodyPr/>
                <a:lstStyle/>
                <a:p>
                  <a:endParaRPr lang="ko-KR" altLang="en-US" dirty="0"/>
                </a:p>
              </p:txBody>
            </p:sp>
            <p:sp>
              <p:nvSpPr>
                <p:cNvPr id="280" name="Rectangle 688"/>
                <p:cNvSpPr>
                  <a:spLocks noChangeArrowheads="1"/>
                </p:cNvSpPr>
                <p:nvPr/>
              </p:nvSpPr>
              <p:spPr bwMode="auto">
                <a:xfrm>
                  <a:off x="5727" y="3669"/>
                  <a:ext cx="6" cy="114"/>
                </a:xfrm>
                <a:prstGeom prst="rect">
                  <a:avLst/>
                </a:prstGeom>
                <a:solidFill>
                  <a:srgbClr val="FF0F0F"/>
                </a:solidFill>
                <a:ln w="9525">
                  <a:noFill/>
                  <a:miter lim="800000"/>
                  <a:headEnd/>
                  <a:tailEnd/>
                </a:ln>
              </p:spPr>
              <p:txBody>
                <a:bodyPr/>
                <a:lstStyle/>
                <a:p>
                  <a:endParaRPr lang="ko-KR" altLang="en-US" dirty="0"/>
                </a:p>
              </p:txBody>
            </p:sp>
            <p:sp>
              <p:nvSpPr>
                <p:cNvPr id="281" name="Rectangle 689"/>
                <p:cNvSpPr>
                  <a:spLocks noChangeArrowheads="1"/>
                </p:cNvSpPr>
                <p:nvPr/>
              </p:nvSpPr>
              <p:spPr bwMode="auto">
                <a:xfrm>
                  <a:off x="5733" y="3669"/>
                  <a:ext cx="6" cy="114"/>
                </a:xfrm>
                <a:prstGeom prst="rect">
                  <a:avLst/>
                </a:prstGeom>
                <a:solidFill>
                  <a:srgbClr val="FF0D0D"/>
                </a:solidFill>
                <a:ln w="9525">
                  <a:noFill/>
                  <a:miter lim="800000"/>
                  <a:headEnd/>
                  <a:tailEnd/>
                </a:ln>
              </p:spPr>
              <p:txBody>
                <a:bodyPr/>
                <a:lstStyle/>
                <a:p>
                  <a:endParaRPr lang="ko-KR" altLang="en-US" dirty="0"/>
                </a:p>
              </p:txBody>
            </p:sp>
            <p:sp>
              <p:nvSpPr>
                <p:cNvPr id="282" name="Rectangle 690"/>
                <p:cNvSpPr>
                  <a:spLocks noChangeArrowheads="1"/>
                </p:cNvSpPr>
                <p:nvPr/>
              </p:nvSpPr>
              <p:spPr bwMode="auto">
                <a:xfrm>
                  <a:off x="5739" y="3669"/>
                  <a:ext cx="6" cy="114"/>
                </a:xfrm>
                <a:prstGeom prst="rect">
                  <a:avLst/>
                </a:prstGeom>
                <a:solidFill>
                  <a:srgbClr val="FF0A0A"/>
                </a:solidFill>
                <a:ln w="9525">
                  <a:noFill/>
                  <a:miter lim="800000"/>
                  <a:headEnd/>
                  <a:tailEnd/>
                </a:ln>
              </p:spPr>
              <p:txBody>
                <a:bodyPr/>
                <a:lstStyle/>
                <a:p>
                  <a:endParaRPr lang="ko-KR" altLang="en-US" dirty="0"/>
                </a:p>
              </p:txBody>
            </p:sp>
            <p:sp>
              <p:nvSpPr>
                <p:cNvPr id="283" name="Rectangle 691"/>
                <p:cNvSpPr>
                  <a:spLocks noChangeArrowheads="1"/>
                </p:cNvSpPr>
                <p:nvPr/>
              </p:nvSpPr>
              <p:spPr bwMode="auto">
                <a:xfrm>
                  <a:off x="5745" y="3669"/>
                  <a:ext cx="6" cy="114"/>
                </a:xfrm>
                <a:prstGeom prst="rect">
                  <a:avLst/>
                </a:prstGeom>
                <a:solidFill>
                  <a:srgbClr val="FF0707"/>
                </a:solidFill>
                <a:ln w="9525">
                  <a:noFill/>
                  <a:miter lim="800000"/>
                  <a:headEnd/>
                  <a:tailEnd/>
                </a:ln>
              </p:spPr>
              <p:txBody>
                <a:bodyPr/>
                <a:lstStyle/>
                <a:p>
                  <a:endParaRPr lang="ko-KR" altLang="en-US" dirty="0"/>
                </a:p>
              </p:txBody>
            </p:sp>
            <p:sp>
              <p:nvSpPr>
                <p:cNvPr id="284" name="Rectangle 692"/>
                <p:cNvSpPr>
                  <a:spLocks noChangeArrowheads="1"/>
                </p:cNvSpPr>
                <p:nvPr/>
              </p:nvSpPr>
              <p:spPr bwMode="auto">
                <a:xfrm>
                  <a:off x="5751" y="3669"/>
                  <a:ext cx="6" cy="114"/>
                </a:xfrm>
                <a:prstGeom prst="rect">
                  <a:avLst/>
                </a:prstGeom>
                <a:solidFill>
                  <a:srgbClr val="FF0000"/>
                </a:solidFill>
                <a:ln w="9525">
                  <a:noFill/>
                  <a:miter lim="800000"/>
                  <a:headEnd/>
                  <a:tailEnd/>
                </a:ln>
              </p:spPr>
              <p:txBody>
                <a:bodyPr/>
                <a:lstStyle/>
                <a:p>
                  <a:endParaRPr lang="ko-KR" altLang="en-US" dirty="0"/>
                </a:p>
              </p:txBody>
            </p:sp>
          </p:grpSp>
          <p:pic>
            <p:nvPicPr>
              <p:cNvPr id="8" name="Picture 694"/>
              <p:cNvPicPr>
                <a:picLocks noChangeAspect="1" noChangeArrowheads="1"/>
              </p:cNvPicPr>
              <p:nvPr/>
            </p:nvPicPr>
            <p:blipFill>
              <a:blip r:embed="rId4" cstate="email"/>
              <a:srcRect/>
              <a:stretch>
                <a:fillRect/>
              </a:stretch>
            </p:blipFill>
            <p:spPr bwMode="auto">
              <a:xfrm>
                <a:off x="4149" y="1851"/>
                <a:ext cx="1620" cy="1800"/>
              </a:xfrm>
              <a:prstGeom prst="rect">
                <a:avLst/>
              </a:prstGeom>
              <a:noFill/>
              <a:ln w="9525">
                <a:noFill/>
                <a:miter lim="800000"/>
                <a:headEnd/>
                <a:tailEnd/>
              </a:ln>
            </p:spPr>
          </p:pic>
          <p:grpSp>
            <p:nvGrpSpPr>
              <p:cNvPr id="9" name="Group 918"/>
              <p:cNvGrpSpPr>
                <a:grpSpLocks/>
              </p:cNvGrpSpPr>
              <p:nvPr/>
            </p:nvGrpSpPr>
            <p:grpSpPr bwMode="auto">
              <a:xfrm>
                <a:off x="5757" y="2451"/>
                <a:ext cx="126" cy="1332"/>
                <a:chOff x="5757" y="2451"/>
                <a:chExt cx="126" cy="1332"/>
              </a:xfrm>
            </p:grpSpPr>
            <p:grpSp>
              <p:nvGrpSpPr>
                <p:cNvPr id="10" name="Group 895"/>
                <p:cNvGrpSpPr>
                  <a:grpSpLocks/>
                </p:cNvGrpSpPr>
                <p:nvPr/>
              </p:nvGrpSpPr>
              <p:grpSpPr bwMode="auto">
                <a:xfrm>
                  <a:off x="5757" y="2451"/>
                  <a:ext cx="126" cy="1200"/>
                  <a:chOff x="5757" y="2451"/>
                  <a:chExt cx="126" cy="1200"/>
                </a:xfrm>
              </p:grpSpPr>
              <p:sp>
                <p:nvSpPr>
                  <p:cNvPr id="33" name="Rectangle 695"/>
                  <p:cNvSpPr>
                    <a:spLocks noChangeArrowheads="1"/>
                  </p:cNvSpPr>
                  <p:nvPr/>
                </p:nvSpPr>
                <p:spPr bwMode="auto">
                  <a:xfrm>
                    <a:off x="5757" y="2451"/>
                    <a:ext cx="126" cy="6"/>
                  </a:xfrm>
                  <a:prstGeom prst="rect">
                    <a:avLst/>
                  </a:prstGeom>
                  <a:solidFill>
                    <a:srgbClr val="FFFFFF"/>
                  </a:solidFill>
                  <a:ln w="9525">
                    <a:noFill/>
                    <a:miter lim="800000"/>
                    <a:headEnd/>
                    <a:tailEnd/>
                  </a:ln>
                </p:spPr>
                <p:txBody>
                  <a:bodyPr/>
                  <a:lstStyle/>
                  <a:p>
                    <a:endParaRPr lang="ko-KR" altLang="en-US" dirty="0"/>
                  </a:p>
                </p:txBody>
              </p:sp>
              <p:sp>
                <p:nvSpPr>
                  <p:cNvPr id="34" name="Rectangle 696"/>
                  <p:cNvSpPr>
                    <a:spLocks noChangeArrowheads="1"/>
                  </p:cNvSpPr>
                  <p:nvPr/>
                </p:nvSpPr>
                <p:spPr bwMode="auto">
                  <a:xfrm>
                    <a:off x="5757" y="2457"/>
                    <a:ext cx="126" cy="6"/>
                  </a:xfrm>
                  <a:prstGeom prst="rect">
                    <a:avLst/>
                  </a:prstGeom>
                  <a:solidFill>
                    <a:srgbClr val="FFFEFE"/>
                  </a:solidFill>
                  <a:ln w="9525">
                    <a:noFill/>
                    <a:miter lim="800000"/>
                    <a:headEnd/>
                    <a:tailEnd/>
                  </a:ln>
                </p:spPr>
                <p:txBody>
                  <a:bodyPr/>
                  <a:lstStyle/>
                  <a:p>
                    <a:endParaRPr lang="ko-KR" altLang="en-US" dirty="0"/>
                  </a:p>
                </p:txBody>
              </p:sp>
              <p:sp>
                <p:nvSpPr>
                  <p:cNvPr id="35" name="Rectangle 697"/>
                  <p:cNvSpPr>
                    <a:spLocks noChangeArrowheads="1"/>
                  </p:cNvSpPr>
                  <p:nvPr/>
                </p:nvSpPr>
                <p:spPr bwMode="auto">
                  <a:xfrm>
                    <a:off x="5757" y="2463"/>
                    <a:ext cx="126" cy="6"/>
                  </a:xfrm>
                  <a:prstGeom prst="rect">
                    <a:avLst/>
                  </a:prstGeom>
                  <a:solidFill>
                    <a:srgbClr val="FFFEFE"/>
                  </a:solidFill>
                  <a:ln w="9525">
                    <a:noFill/>
                    <a:miter lim="800000"/>
                    <a:headEnd/>
                    <a:tailEnd/>
                  </a:ln>
                </p:spPr>
                <p:txBody>
                  <a:bodyPr/>
                  <a:lstStyle/>
                  <a:p>
                    <a:endParaRPr lang="ko-KR" altLang="en-US" dirty="0"/>
                  </a:p>
                </p:txBody>
              </p:sp>
              <p:sp>
                <p:nvSpPr>
                  <p:cNvPr id="36" name="Rectangle 698"/>
                  <p:cNvSpPr>
                    <a:spLocks noChangeArrowheads="1"/>
                  </p:cNvSpPr>
                  <p:nvPr/>
                </p:nvSpPr>
                <p:spPr bwMode="auto">
                  <a:xfrm>
                    <a:off x="5757" y="2469"/>
                    <a:ext cx="126" cy="6"/>
                  </a:xfrm>
                  <a:prstGeom prst="rect">
                    <a:avLst/>
                  </a:prstGeom>
                  <a:solidFill>
                    <a:srgbClr val="FFFEFE"/>
                  </a:solidFill>
                  <a:ln w="9525">
                    <a:noFill/>
                    <a:miter lim="800000"/>
                    <a:headEnd/>
                    <a:tailEnd/>
                  </a:ln>
                </p:spPr>
                <p:txBody>
                  <a:bodyPr/>
                  <a:lstStyle/>
                  <a:p>
                    <a:endParaRPr lang="ko-KR" altLang="en-US" dirty="0"/>
                  </a:p>
                </p:txBody>
              </p:sp>
              <p:sp>
                <p:nvSpPr>
                  <p:cNvPr id="37" name="Rectangle 699"/>
                  <p:cNvSpPr>
                    <a:spLocks noChangeArrowheads="1"/>
                  </p:cNvSpPr>
                  <p:nvPr/>
                </p:nvSpPr>
                <p:spPr bwMode="auto">
                  <a:xfrm>
                    <a:off x="5757" y="2475"/>
                    <a:ext cx="126" cy="6"/>
                  </a:xfrm>
                  <a:prstGeom prst="rect">
                    <a:avLst/>
                  </a:prstGeom>
                  <a:solidFill>
                    <a:srgbClr val="FFFEFE"/>
                  </a:solidFill>
                  <a:ln w="9525">
                    <a:noFill/>
                    <a:miter lim="800000"/>
                    <a:headEnd/>
                    <a:tailEnd/>
                  </a:ln>
                </p:spPr>
                <p:txBody>
                  <a:bodyPr/>
                  <a:lstStyle/>
                  <a:p>
                    <a:endParaRPr lang="ko-KR" altLang="en-US" dirty="0"/>
                  </a:p>
                </p:txBody>
              </p:sp>
              <p:sp>
                <p:nvSpPr>
                  <p:cNvPr id="38" name="Rectangle 700"/>
                  <p:cNvSpPr>
                    <a:spLocks noChangeArrowheads="1"/>
                  </p:cNvSpPr>
                  <p:nvPr/>
                </p:nvSpPr>
                <p:spPr bwMode="auto">
                  <a:xfrm>
                    <a:off x="5757" y="2481"/>
                    <a:ext cx="126" cy="6"/>
                  </a:xfrm>
                  <a:prstGeom prst="rect">
                    <a:avLst/>
                  </a:prstGeom>
                  <a:solidFill>
                    <a:srgbClr val="FFFEFE"/>
                  </a:solidFill>
                  <a:ln w="9525">
                    <a:noFill/>
                    <a:miter lim="800000"/>
                    <a:headEnd/>
                    <a:tailEnd/>
                  </a:ln>
                </p:spPr>
                <p:txBody>
                  <a:bodyPr/>
                  <a:lstStyle/>
                  <a:p>
                    <a:endParaRPr lang="ko-KR" altLang="en-US" dirty="0"/>
                  </a:p>
                </p:txBody>
              </p:sp>
              <p:sp>
                <p:nvSpPr>
                  <p:cNvPr id="39" name="Rectangle 701"/>
                  <p:cNvSpPr>
                    <a:spLocks noChangeArrowheads="1"/>
                  </p:cNvSpPr>
                  <p:nvPr/>
                </p:nvSpPr>
                <p:spPr bwMode="auto">
                  <a:xfrm>
                    <a:off x="5757" y="2487"/>
                    <a:ext cx="126" cy="6"/>
                  </a:xfrm>
                  <a:prstGeom prst="rect">
                    <a:avLst/>
                  </a:prstGeom>
                  <a:solidFill>
                    <a:srgbClr val="FFFEFE"/>
                  </a:solidFill>
                  <a:ln w="9525">
                    <a:noFill/>
                    <a:miter lim="800000"/>
                    <a:headEnd/>
                    <a:tailEnd/>
                  </a:ln>
                </p:spPr>
                <p:txBody>
                  <a:bodyPr/>
                  <a:lstStyle/>
                  <a:p>
                    <a:endParaRPr lang="ko-KR" altLang="en-US" dirty="0"/>
                  </a:p>
                </p:txBody>
              </p:sp>
              <p:sp>
                <p:nvSpPr>
                  <p:cNvPr id="40" name="Rectangle 702"/>
                  <p:cNvSpPr>
                    <a:spLocks noChangeArrowheads="1"/>
                  </p:cNvSpPr>
                  <p:nvPr/>
                </p:nvSpPr>
                <p:spPr bwMode="auto">
                  <a:xfrm>
                    <a:off x="5757" y="2493"/>
                    <a:ext cx="126" cy="6"/>
                  </a:xfrm>
                  <a:prstGeom prst="rect">
                    <a:avLst/>
                  </a:prstGeom>
                  <a:solidFill>
                    <a:srgbClr val="FFFDFD"/>
                  </a:solidFill>
                  <a:ln w="9525">
                    <a:noFill/>
                    <a:miter lim="800000"/>
                    <a:headEnd/>
                    <a:tailEnd/>
                  </a:ln>
                </p:spPr>
                <p:txBody>
                  <a:bodyPr/>
                  <a:lstStyle/>
                  <a:p>
                    <a:endParaRPr lang="ko-KR" altLang="en-US" dirty="0"/>
                  </a:p>
                </p:txBody>
              </p:sp>
              <p:sp>
                <p:nvSpPr>
                  <p:cNvPr id="41" name="Rectangle 703"/>
                  <p:cNvSpPr>
                    <a:spLocks noChangeArrowheads="1"/>
                  </p:cNvSpPr>
                  <p:nvPr/>
                </p:nvSpPr>
                <p:spPr bwMode="auto">
                  <a:xfrm>
                    <a:off x="5757" y="2499"/>
                    <a:ext cx="126" cy="6"/>
                  </a:xfrm>
                  <a:prstGeom prst="rect">
                    <a:avLst/>
                  </a:prstGeom>
                  <a:solidFill>
                    <a:srgbClr val="FFFDFD"/>
                  </a:solidFill>
                  <a:ln w="9525">
                    <a:noFill/>
                    <a:miter lim="800000"/>
                    <a:headEnd/>
                    <a:tailEnd/>
                  </a:ln>
                </p:spPr>
                <p:txBody>
                  <a:bodyPr/>
                  <a:lstStyle/>
                  <a:p>
                    <a:endParaRPr lang="ko-KR" altLang="en-US" dirty="0"/>
                  </a:p>
                </p:txBody>
              </p:sp>
              <p:sp>
                <p:nvSpPr>
                  <p:cNvPr id="42" name="Rectangle 704"/>
                  <p:cNvSpPr>
                    <a:spLocks noChangeArrowheads="1"/>
                  </p:cNvSpPr>
                  <p:nvPr/>
                </p:nvSpPr>
                <p:spPr bwMode="auto">
                  <a:xfrm>
                    <a:off x="5757" y="2505"/>
                    <a:ext cx="126" cy="6"/>
                  </a:xfrm>
                  <a:prstGeom prst="rect">
                    <a:avLst/>
                  </a:prstGeom>
                  <a:solidFill>
                    <a:srgbClr val="FFFDFD"/>
                  </a:solidFill>
                  <a:ln w="9525">
                    <a:noFill/>
                    <a:miter lim="800000"/>
                    <a:headEnd/>
                    <a:tailEnd/>
                  </a:ln>
                </p:spPr>
                <p:txBody>
                  <a:bodyPr/>
                  <a:lstStyle/>
                  <a:p>
                    <a:endParaRPr lang="ko-KR" altLang="en-US" dirty="0"/>
                  </a:p>
                </p:txBody>
              </p:sp>
              <p:sp>
                <p:nvSpPr>
                  <p:cNvPr id="43" name="Rectangle 705"/>
                  <p:cNvSpPr>
                    <a:spLocks noChangeArrowheads="1"/>
                  </p:cNvSpPr>
                  <p:nvPr/>
                </p:nvSpPr>
                <p:spPr bwMode="auto">
                  <a:xfrm>
                    <a:off x="5757" y="2511"/>
                    <a:ext cx="126" cy="6"/>
                  </a:xfrm>
                  <a:prstGeom prst="rect">
                    <a:avLst/>
                  </a:prstGeom>
                  <a:solidFill>
                    <a:srgbClr val="FFFDFD"/>
                  </a:solidFill>
                  <a:ln w="9525">
                    <a:noFill/>
                    <a:miter lim="800000"/>
                    <a:headEnd/>
                    <a:tailEnd/>
                  </a:ln>
                </p:spPr>
                <p:txBody>
                  <a:bodyPr/>
                  <a:lstStyle/>
                  <a:p>
                    <a:endParaRPr lang="ko-KR" altLang="en-US" dirty="0"/>
                  </a:p>
                </p:txBody>
              </p:sp>
              <p:sp>
                <p:nvSpPr>
                  <p:cNvPr id="44" name="Rectangle 706"/>
                  <p:cNvSpPr>
                    <a:spLocks noChangeArrowheads="1"/>
                  </p:cNvSpPr>
                  <p:nvPr/>
                </p:nvSpPr>
                <p:spPr bwMode="auto">
                  <a:xfrm>
                    <a:off x="5757" y="2517"/>
                    <a:ext cx="126" cy="6"/>
                  </a:xfrm>
                  <a:prstGeom prst="rect">
                    <a:avLst/>
                  </a:prstGeom>
                  <a:solidFill>
                    <a:srgbClr val="FFFDFD"/>
                  </a:solidFill>
                  <a:ln w="9525">
                    <a:noFill/>
                    <a:miter lim="800000"/>
                    <a:headEnd/>
                    <a:tailEnd/>
                  </a:ln>
                </p:spPr>
                <p:txBody>
                  <a:bodyPr/>
                  <a:lstStyle/>
                  <a:p>
                    <a:endParaRPr lang="ko-KR" altLang="en-US" dirty="0"/>
                  </a:p>
                </p:txBody>
              </p:sp>
              <p:sp>
                <p:nvSpPr>
                  <p:cNvPr id="45" name="Rectangle 707"/>
                  <p:cNvSpPr>
                    <a:spLocks noChangeArrowheads="1"/>
                  </p:cNvSpPr>
                  <p:nvPr/>
                </p:nvSpPr>
                <p:spPr bwMode="auto">
                  <a:xfrm>
                    <a:off x="5757" y="2523"/>
                    <a:ext cx="126" cy="6"/>
                  </a:xfrm>
                  <a:prstGeom prst="rect">
                    <a:avLst/>
                  </a:prstGeom>
                  <a:solidFill>
                    <a:srgbClr val="FFFDFD"/>
                  </a:solidFill>
                  <a:ln w="9525">
                    <a:noFill/>
                    <a:miter lim="800000"/>
                    <a:headEnd/>
                    <a:tailEnd/>
                  </a:ln>
                </p:spPr>
                <p:txBody>
                  <a:bodyPr/>
                  <a:lstStyle/>
                  <a:p>
                    <a:endParaRPr lang="ko-KR" altLang="en-US" dirty="0"/>
                  </a:p>
                </p:txBody>
              </p:sp>
              <p:sp>
                <p:nvSpPr>
                  <p:cNvPr id="46" name="Rectangle 708"/>
                  <p:cNvSpPr>
                    <a:spLocks noChangeArrowheads="1"/>
                  </p:cNvSpPr>
                  <p:nvPr/>
                </p:nvSpPr>
                <p:spPr bwMode="auto">
                  <a:xfrm>
                    <a:off x="5757" y="2529"/>
                    <a:ext cx="126" cy="6"/>
                  </a:xfrm>
                  <a:prstGeom prst="rect">
                    <a:avLst/>
                  </a:prstGeom>
                  <a:solidFill>
                    <a:srgbClr val="FFFCFC"/>
                  </a:solidFill>
                  <a:ln w="9525">
                    <a:noFill/>
                    <a:miter lim="800000"/>
                    <a:headEnd/>
                    <a:tailEnd/>
                  </a:ln>
                </p:spPr>
                <p:txBody>
                  <a:bodyPr/>
                  <a:lstStyle/>
                  <a:p>
                    <a:endParaRPr lang="ko-KR" altLang="en-US" dirty="0"/>
                  </a:p>
                </p:txBody>
              </p:sp>
              <p:sp>
                <p:nvSpPr>
                  <p:cNvPr id="47" name="Rectangle 709"/>
                  <p:cNvSpPr>
                    <a:spLocks noChangeArrowheads="1"/>
                  </p:cNvSpPr>
                  <p:nvPr/>
                </p:nvSpPr>
                <p:spPr bwMode="auto">
                  <a:xfrm>
                    <a:off x="5757" y="2535"/>
                    <a:ext cx="126" cy="6"/>
                  </a:xfrm>
                  <a:prstGeom prst="rect">
                    <a:avLst/>
                  </a:prstGeom>
                  <a:solidFill>
                    <a:srgbClr val="FFFCFC"/>
                  </a:solidFill>
                  <a:ln w="9525">
                    <a:noFill/>
                    <a:miter lim="800000"/>
                    <a:headEnd/>
                    <a:tailEnd/>
                  </a:ln>
                </p:spPr>
                <p:txBody>
                  <a:bodyPr/>
                  <a:lstStyle/>
                  <a:p>
                    <a:endParaRPr lang="ko-KR" altLang="en-US" dirty="0"/>
                  </a:p>
                </p:txBody>
              </p:sp>
              <p:sp>
                <p:nvSpPr>
                  <p:cNvPr id="48" name="Rectangle 710"/>
                  <p:cNvSpPr>
                    <a:spLocks noChangeArrowheads="1"/>
                  </p:cNvSpPr>
                  <p:nvPr/>
                </p:nvSpPr>
                <p:spPr bwMode="auto">
                  <a:xfrm>
                    <a:off x="5757" y="2541"/>
                    <a:ext cx="126" cy="6"/>
                  </a:xfrm>
                  <a:prstGeom prst="rect">
                    <a:avLst/>
                  </a:prstGeom>
                  <a:solidFill>
                    <a:srgbClr val="FFFCFC"/>
                  </a:solidFill>
                  <a:ln w="9525">
                    <a:noFill/>
                    <a:miter lim="800000"/>
                    <a:headEnd/>
                    <a:tailEnd/>
                  </a:ln>
                </p:spPr>
                <p:txBody>
                  <a:bodyPr/>
                  <a:lstStyle/>
                  <a:p>
                    <a:endParaRPr lang="ko-KR" altLang="en-US" dirty="0"/>
                  </a:p>
                </p:txBody>
              </p:sp>
              <p:sp>
                <p:nvSpPr>
                  <p:cNvPr id="49" name="Rectangle 711"/>
                  <p:cNvSpPr>
                    <a:spLocks noChangeArrowheads="1"/>
                  </p:cNvSpPr>
                  <p:nvPr/>
                </p:nvSpPr>
                <p:spPr bwMode="auto">
                  <a:xfrm>
                    <a:off x="5757" y="2547"/>
                    <a:ext cx="126" cy="6"/>
                  </a:xfrm>
                  <a:prstGeom prst="rect">
                    <a:avLst/>
                  </a:prstGeom>
                  <a:solidFill>
                    <a:srgbClr val="FFFCFC"/>
                  </a:solidFill>
                  <a:ln w="9525">
                    <a:noFill/>
                    <a:miter lim="800000"/>
                    <a:headEnd/>
                    <a:tailEnd/>
                  </a:ln>
                </p:spPr>
                <p:txBody>
                  <a:bodyPr/>
                  <a:lstStyle/>
                  <a:p>
                    <a:endParaRPr lang="ko-KR" altLang="en-US" dirty="0"/>
                  </a:p>
                </p:txBody>
              </p:sp>
              <p:sp>
                <p:nvSpPr>
                  <p:cNvPr id="50" name="Rectangle 712"/>
                  <p:cNvSpPr>
                    <a:spLocks noChangeArrowheads="1"/>
                  </p:cNvSpPr>
                  <p:nvPr/>
                </p:nvSpPr>
                <p:spPr bwMode="auto">
                  <a:xfrm>
                    <a:off x="5757" y="2553"/>
                    <a:ext cx="126" cy="6"/>
                  </a:xfrm>
                  <a:prstGeom prst="rect">
                    <a:avLst/>
                  </a:prstGeom>
                  <a:solidFill>
                    <a:srgbClr val="FFFBFB"/>
                  </a:solidFill>
                  <a:ln w="9525">
                    <a:noFill/>
                    <a:miter lim="800000"/>
                    <a:headEnd/>
                    <a:tailEnd/>
                  </a:ln>
                </p:spPr>
                <p:txBody>
                  <a:bodyPr/>
                  <a:lstStyle/>
                  <a:p>
                    <a:endParaRPr lang="ko-KR" altLang="en-US" dirty="0"/>
                  </a:p>
                </p:txBody>
              </p:sp>
              <p:sp>
                <p:nvSpPr>
                  <p:cNvPr id="51" name="Rectangle 713"/>
                  <p:cNvSpPr>
                    <a:spLocks noChangeArrowheads="1"/>
                  </p:cNvSpPr>
                  <p:nvPr/>
                </p:nvSpPr>
                <p:spPr bwMode="auto">
                  <a:xfrm>
                    <a:off x="5757" y="2559"/>
                    <a:ext cx="126" cy="6"/>
                  </a:xfrm>
                  <a:prstGeom prst="rect">
                    <a:avLst/>
                  </a:prstGeom>
                  <a:solidFill>
                    <a:srgbClr val="FFFBFB"/>
                  </a:solidFill>
                  <a:ln w="9525">
                    <a:noFill/>
                    <a:miter lim="800000"/>
                    <a:headEnd/>
                    <a:tailEnd/>
                  </a:ln>
                </p:spPr>
                <p:txBody>
                  <a:bodyPr/>
                  <a:lstStyle/>
                  <a:p>
                    <a:endParaRPr lang="ko-KR" altLang="en-US" dirty="0"/>
                  </a:p>
                </p:txBody>
              </p:sp>
              <p:sp>
                <p:nvSpPr>
                  <p:cNvPr id="52" name="Rectangle 714"/>
                  <p:cNvSpPr>
                    <a:spLocks noChangeArrowheads="1"/>
                  </p:cNvSpPr>
                  <p:nvPr/>
                </p:nvSpPr>
                <p:spPr bwMode="auto">
                  <a:xfrm>
                    <a:off x="5757" y="2565"/>
                    <a:ext cx="126" cy="6"/>
                  </a:xfrm>
                  <a:prstGeom prst="rect">
                    <a:avLst/>
                  </a:prstGeom>
                  <a:solidFill>
                    <a:srgbClr val="FFFBFB"/>
                  </a:solidFill>
                  <a:ln w="9525">
                    <a:noFill/>
                    <a:miter lim="800000"/>
                    <a:headEnd/>
                    <a:tailEnd/>
                  </a:ln>
                </p:spPr>
                <p:txBody>
                  <a:bodyPr/>
                  <a:lstStyle/>
                  <a:p>
                    <a:endParaRPr lang="ko-KR" altLang="en-US" dirty="0"/>
                  </a:p>
                </p:txBody>
              </p:sp>
              <p:sp>
                <p:nvSpPr>
                  <p:cNvPr id="53" name="Rectangle 715"/>
                  <p:cNvSpPr>
                    <a:spLocks noChangeArrowheads="1"/>
                  </p:cNvSpPr>
                  <p:nvPr/>
                </p:nvSpPr>
                <p:spPr bwMode="auto">
                  <a:xfrm>
                    <a:off x="5757" y="2571"/>
                    <a:ext cx="126" cy="6"/>
                  </a:xfrm>
                  <a:prstGeom prst="rect">
                    <a:avLst/>
                  </a:prstGeom>
                  <a:solidFill>
                    <a:srgbClr val="FFFBFB"/>
                  </a:solidFill>
                  <a:ln w="9525">
                    <a:noFill/>
                    <a:miter lim="800000"/>
                    <a:headEnd/>
                    <a:tailEnd/>
                  </a:ln>
                </p:spPr>
                <p:txBody>
                  <a:bodyPr/>
                  <a:lstStyle/>
                  <a:p>
                    <a:endParaRPr lang="ko-KR" altLang="en-US" dirty="0"/>
                  </a:p>
                </p:txBody>
              </p:sp>
              <p:sp>
                <p:nvSpPr>
                  <p:cNvPr id="54" name="Rectangle 716"/>
                  <p:cNvSpPr>
                    <a:spLocks noChangeArrowheads="1"/>
                  </p:cNvSpPr>
                  <p:nvPr/>
                </p:nvSpPr>
                <p:spPr bwMode="auto">
                  <a:xfrm>
                    <a:off x="5757" y="2577"/>
                    <a:ext cx="126" cy="6"/>
                  </a:xfrm>
                  <a:prstGeom prst="rect">
                    <a:avLst/>
                  </a:prstGeom>
                  <a:solidFill>
                    <a:srgbClr val="FFFBFB"/>
                  </a:solidFill>
                  <a:ln w="9525">
                    <a:noFill/>
                    <a:miter lim="800000"/>
                    <a:headEnd/>
                    <a:tailEnd/>
                  </a:ln>
                </p:spPr>
                <p:txBody>
                  <a:bodyPr/>
                  <a:lstStyle/>
                  <a:p>
                    <a:endParaRPr lang="ko-KR" altLang="en-US" dirty="0"/>
                  </a:p>
                </p:txBody>
              </p:sp>
              <p:sp>
                <p:nvSpPr>
                  <p:cNvPr id="55" name="Rectangle 717"/>
                  <p:cNvSpPr>
                    <a:spLocks noChangeArrowheads="1"/>
                  </p:cNvSpPr>
                  <p:nvPr/>
                </p:nvSpPr>
                <p:spPr bwMode="auto">
                  <a:xfrm>
                    <a:off x="5757" y="2583"/>
                    <a:ext cx="126" cy="6"/>
                  </a:xfrm>
                  <a:prstGeom prst="rect">
                    <a:avLst/>
                  </a:prstGeom>
                  <a:solidFill>
                    <a:srgbClr val="FFFAFA"/>
                  </a:solidFill>
                  <a:ln w="9525">
                    <a:noFill/>
                    <a:miter lim="800000"/>
                    <a:headEnd/>
                    <a:tailEnd/>
                  </a:ln>
                </p:spPr>
                <p:txBody>
                  <a:bodyPr/>
                  <a:lstStyle/>
                  <a:p>
                    <a:endParaRPr lang="ko-KR" altLang="en-US" dirty="0"/>
                  </a:p>
                </p:txBody>
              </p:sp>
              <p:sp>
                <p:nvSpPr>
                  <p:cNvPr id="56" name="Rectangle 718"/>
                  <p:cNvSpPr>
                    <a:spLocks noChangeArrowheads="1"/>
                  </p:cNvSpPr>
                  <p:nvPr/>
                </p:nvSpPr>
                <p:spPr bwMode="auto">
                  <a:xfrm>
                    <a:off x="5757" y="2589"/>
                    <a:ext cx="126" cy="6"/>
                  </a:xfrm>
                  <a:prstGeom prst="rect">
                    <a:avLst/>
                  </a:prstGeom>
                  <a:solidFill>
                    <a:srgbClr val="FFFAFA"/>
                  </a:solidFill>
                  <a:ln w="9525">
                    <a:noFill/>
                    <a:miter lim="800000"/>
                    <a:headEnd/>
                    <a:tailEnd/>
                  </a:ln>
                </p:spPr>
                <p:txBody>
                  <a:bodyPr/>
                  <a:lstStyle/>
                  <a:p>
                    <a:endParaRPr lang="ko-KR" altLang="en-US" dirty="0"/>
                  </a:p>
                </p:txBody>
              </p:sp>
              <p:sp>
                <p:nvSpPr>
                  <p:cNvPr id="57" name="Rectangle 719"/>
                  <p:cNvSpPr>
                    <a:spLocks noChangeArrowheads="1"/>
                  </p:cNvSpPr>
                  <p:nvPr/>
                </p:nvSpPr>
                <p:spPr bwMode="auto">
                  <a:xfrm>
                    <a:off x="5757" y="2595"/>
                    <a:ext cx="126" cy="6"/>
                  </a:xfrm>
                  <a:prstGeom prst="rect">
                    <a:avLst/>
                  </a:prstGeom>
                  <a:solidFill>
                    <a:srgbClr val="FFFAFA"/>
                  </a:solidFill>
                  <a:ln w="9525">
                    <a:noFill/>
                    <a:miter lim="800000"/>
                    <a:headEnd/>
                    <a:tailEnd/>
                  </a:ln>
                </p:spPr>
                <p:txBody>
                  <a:bodyPr/>
                  <a:lstStyle/>
                  <a:p>
                    <a:endParaRPr lang="ko-KR" altLang="en-US" dirty="0"/>
                  </a:p>
                </p:txBody>
              </p:sp>
              <p:sp>
                <p:nvSpPr>
                  <p:cNvPr id="58" name="Rectangle 720"/>
                  <p:cNvSpPr>
                    <a:spLocks noChangeArrowheads="1"/>
                  </p:cNvSpPr>
                  <p:nvPr/>
                </p:nvSpPr>
                <p:spPr bwMode="auto">
                  <a:xfrm>
                    <a:off x="5757" y="2601"/>
                    <a:ext cx="126" cy="6"/>
                  </a:xfrm>
                  <a:prstGeom prst="rect">
                    <a:avLst/>
                  </a:prstGeom>
                  <a:solidFill>
                    <a:srgbClr val="FFF9F9"/>
                  </a:solidFill>
                  <a:ln w="9525">
                    <a:noFill/>
                    <a:miter lim="800000"/>
                    <a:headEnd/>
                    <a:tailEnd/>
                  </a:ln>
                </p:spPr>
                <p:txBody>
                  <a:bodyPr/>
                  <a:lstStyle/>
                  <a:p>
                    <a:endParaRPr lang="ko-KR" altLang="en-US" dirty="0"/>
                  </a:p>
                </p:txBody>
              </p:sp>
              <p:sp>
                <p:nvSpPr>
                  <p:cNvPr id="59" name="Rectangle 721"/>
                  <p:cNvSpPr>
                    <a:spLocks noChangeArrowheads="1"/>
                  </p:cNvSpPr>
                  <p:nvPr/>
                </p:nvSpPr>
                <p:spPr bwMode="auto">
                  <a:xfrm>
                    <a:off x="5757" y="2607"/>
                    <a:ext cx="126" cy="6"/>
                  </a:xfrm>
                  <a:prstGeom prst="rect">
                    <a:avLst/>
                  </a:prstGeom>
                  <a:solidFill>
                    <a:srgbClr val="FFF9F9"/>
                  </a:solidFill>
                  <a:ln w="9525">
                    <a:noFill/>
                    <a:miter lim="800000"/>
                    <a:headEnd/>
                    <a:tailEnd/>
                  </a:ln>
                </p:spPr>
                <p:txBody>
                  <a:bodyPr/>
                  <a:lstStyle/>
                  <a:p>
                    <a:endParaRPr lang="ko-KR" altLang="en-US" dirty="0"/>
                  </a:p>
                </p:txBody>
              </p:sp>
              <p:sp>
                <p:nvSpPr>
                  <p:cNvPr id="60" name="Rectangle 722"/>
                  <p:cNvSpPr>
                    <a:spLocks noChangeArrowheads="1"/>
                  </p:cNvSpPr>
                  <p:nvPr/>
                </p:nvSpPr>
                <p:spPr bwMode="auto">
                  <a:xfrm>
                    <a:off x="5757" y="2613"/>
                    <a:ext cx="126" cy="6"/>
                  </a:xfrm>
                  <a:prstGeom prst="rect">
                    <a:avLst/>
                  </a:prstGeom>
                  <a:solidFill>
                    <a:srgbClr val="FFF9F9"/>
                  </a:solidFill>
                  <a:ln w="9525">
                    <a:noFill/>
                    <a:miter lim="800000"/>
                    <a:headEnd/>
                    <a:tailEnd/>
                  </a:ln>
                </p:spPr>
                <p:txBody>
                  <a:bodyPr/>
                  <a:lstStyle/>
                  <a:p>
                    <a:endParaRPr lang="ko-KR" altLang="en-US" dirty="0"/>
                  </a:p>
                </p:txBody>
              </p:sp>
              <p:sp>
                <p:nvSpPr>
                  <p:cNvPr id="61" name="Rectangle 723"/>
                  <p:cNvSpPr>
                    <a:spLocks noChangeArrowheads="1"/>
                  </p:cNvSpPr>
                  <p:nvPr/>
                </p:nvSpPr>
                <p:spPr bwMode="auto">
                  <a:xfrm>
                    <a:off x="5757" y="2619"/>
                    <a:ext cx="126" cy="6"/>
                  </a:xfrm>
                  <a:prstGeom prst="rect">
                    <a:avLst/>
                  </a:prstGeom>
                  <a:solidFill>
                    <a:srgbClr val="FFF9F9"/>
                  </a:solidFill>
                  <a:ln w="9525">
                    <a:noFill/>
                    <a:miter lim="800000"/>
                    <a:headEnd/>
                    <a:tailEnd/>
                  </a:ln>
                </p:spPr>
                <p:txBody>
                  <a:bodyPr/>
                  <a:lstStyle/>
                  <a:p>
                    <a:endParaRPr lang="ko-KR" altLang="en-US" dirty="0"/>
                  </a:p>
                </p:txBody>
              </p:sp>
              <p:sp>
                <p:nvSpPr>
                  <p:cNvPr id="62" name="Rectangle 724"/>
                  <p:cNvSpPr>
                    <a:spLocks noChangeArrowheads="1"/>
                  </p:cNvSpPr>
                  <p:nvPr/>
                </p:nvSpPr>
                <p:spPr bwMode="auto">
                  <a:xfrm>
                    <a:off x="5757" y="2625"/>
                    <a:ext cx="126" cy="6"/>
                  </a:xfrm>
                  <a:prstGeom prst="rect">
                    <a:avLst/>
                  </a:prstGeom>
                  <a:solidFill>
                    <a:srgbClr val="FFF8F8"/>
                  </a:solidFill>
                  <a:ln w="9525">
                    <a:noFill/>
                    <a:miter lim="800000"/>
                    <a:headEnd/>
                    <a:tailEnd/>
                  </a:ln>
                </p:spPr>
                <p:txBody>
                  <a:bodyPr/>
                  <a:lstStyle/>
                  <a:p>
                    <a:endParaRPr lang="ko-KR" altLang="en-US" dirty="0"/>
                  </a:p>
                </p:txBody>
              </p:sp>
              <p:sp>
                <p:nvSpPr>
                  <p:cNvPr id="63" name="Rectangle 725"/>
                  <p:cNvSpPr>
                    <a:spLocks noChangeArrowheads="1"/>
                  </p:cNvSpPr>
                  <p:nvPr/>
                </p:nvSpPr>
                <p:spPr bwMode="auto">
                  <a:xfrm>
                    <a:off x="5757" y="2631"/>
                    <a:ext cx="126" cy="6"/>
                  </a:xfrm>
                  <a:prstGeom prst="rect">
                    <a:avLst/>
                  </a:prstGeom>
                  <a:solidFill>
                    <a:srgbClr val="FFF8F8"/>
                  </a:solidFill>
                  <a:ln w="9525">
                    <a:noFill/>
                    <a:miter lim="800000"/>
                    <a:headEnd/>
                    <a:tailEnd/>
                  </a:ln>
                </p:spPr>
                <p:txBody>
                  <a:bodyPr/>
                  <a:lstStyle/>
                  <a:p>
                    <a:endParaRPr lang="ko-KR" altLang="en-US" dirty="0"/>
                  </a:p>
                </p:txBody>
              </p:sp>
              <p:sp>
                <p:nvSpPr>
                  <p:cNvPr id="64" name="Rectangle 726"/>
                  <p:cNvSpPr>
                    <a:spLocks noChangeArrowheads="1"/>
                  </p:cNvSpPr>
                  <p:nvPr/>
                </p:nvSpPr>
                <p:spPr bwMode="auto">
                  <a:xfrm>
                    <a:off x="5757" y="2637"/>
                    <a:ext cx="126" cy="6"/>
                  </a:xfrm>
                  <a:prstGeom prst="rect">
                    <a:avLst/>
                  </a:prstGeom>
                  <a:solidFill>
                    <a:srgbClr val="FFF7F7"/>
                  </a:solidFill>
                  <a:ln w="9525">
                    <a:noFill/>
                    <a:miter lim="800000"/>
                    <a:headEnd/>
                    <a:tailEnd/>
                  </a:ln>
                </p:spPr>
                <p:txBody>
                  <a:bodyPr/>
                  <a:lstStyle/>
                  <a:p>
                    <a:endParaRPr lang="ko-KR" altLang="en-US" dirty="0"/>
                  </a:p>
                </p:txBody>
              </p:sp>
              <p:sp>
                <p:nvSpPr>
                  <p:cNvPr id="65" name="Rectangle 727"/>
                  <p:cNvSpPr>
                    <a:spLocks noChangeArrowheads="1"/>
                  </p:cNvSpPr>
                  <p:nvPr/>
                </p:nvSpPr>
                <p:spPr bwMode="auto">
                  <a:xfrm>
                    <a:off x="5757" y="2643"/>
                    <a:ext cx="126" cy="6"/>
                  </a:xfrm>
                  <a:prstGeom prst="rect">
                    <a:avLst/>
                  </a:prstGeom>
                  <a:solidFill>
                    <a:srgbClr val="FFF7F7"/>
                  </a:solidFill>
                  <a:ln w="9525">
                    <a:noFill/>
                    <a:miter lim="800000"/>
                    <a:headEnd/>
                    <a:tailEnd/>
                  </a:ln>
                </p:spPr>
                <p:txBody>
                  <a:bodyPr/>
                  <a:lstStyle/>
                  <a:p>
                    <a:endParaRPr lang="ko-KR" altLang="en-US" dirty="0"/>
                  </a:p>
                </p:txBody>
              </p:sp>
              <p:sp>
                <p:nvSpPr>
                  <p:cNvPr id="66" name="Rectangle 728"/>
                  <p:cNvSpPr>
                    <a:spLocks noChangeArrowheads="1"/>
                  </p:cNvSpPr>
                  <p:nvPr/>
                </p:nvSpPr>
                <p:spPr bwMode="auto">
                  <a:xfrm>
                    <a:off x="5757" y="2649"/>
                    <a:ext cx="126" cy="6"/>
                  </a:xfrm>
                  <a:prstGeom prst="rect">
                    <a:avLst/>
                  </a:prstGeom>
                  <a:solidFill>
                    <a:srgbClr val="FFF7F7"/>
                  </a:solidFill>
                  <a:ln w="9525">
                    <a:noFill/>
                    <a:miter lim="800000"/>
                    <a:headEnd/>
                    <a:tailEnd/>
                  </a:ln>
                </p:spPr>
                <p:txBody>
                  <a:bodyPr/>
                  <a:lstStyle/>
                  <a:p>
                    <a:endParaRPr lang="ko-KR" altLang="en-US" dirty="0"/>
                  </a:p>
                </p:txBody>
              </p:sp>
              <p:sp>
                <p:nvSpPr>
                  <p:cNvPr id="67" name="Rectangle 729"/>
                  <p:cNvSpPr>
                    <a:spLocks noChangeArrowheads="1"/>
                  </p:cNvSpPr>
                  <p:nvPr/>
                </p:nvSpPr>
                <p:spPr bwMode="auto">
                  <a:xfrm>
                    <a:off x="5757" y="2655"/>
                    <a:ext cx="126" cy="6"/>
                  </a:xfrm>
                  <a:prstGeom prst="rect">
                    <a:avLst/>
                  </a:prstGeom>
                  <a:solidFill>
                    <a:srgbClr val="FFF6F6"/>
                  </a:solidFill>
                  <a:ln w="9525">
                    <a:noFill/>
                    <a:miter lim="800000"/>
                    <a:headEnd/>
                    <a:tailEnd/>
                  </a:ln>
                </p:spPr>
                <p:txBody>
                  <a:bodyPr/>
                  <a:lstStyle/>
                  <a:p>
                    <a:endParaRPr lang="ko-KR" altLang="en-US" dirty="0"/>
                  </a:p>
                </p:txBody>
              </p:sp>
              <p:sp>
                <p:nvSpPr>
                  <p:cNvPr id="68" name="Rectangle 730"/>
                  <p:cNvSpPr>
                    <a:spLocks noChangeArrowheads="1"/>
                  </p:cNvSpPr>
                  <p:nvPr/>
                </p:nvSpPr>
                <p:spPr bwMode="auto">
                  <a:xfrm>
                    <a:off x="5757" y="2661"/>
                    <a:ext cx="126" cy="6"/>
                  </a:xfrm>
                  <a:prstGeom prst="rect">
                    <a:avLst/>
                  </a:prstGeom>
                  <a:solidFill>
                    <a:srgbClr val="FFF6F6"/>
                  </a:solidFill>
                  <a:ln w="9525">
                    <a:noFill/>
                    <a:miter lim="800000"/>
                    <a:headEnd/>
                    <a:tailEnd/>
                  </a:ln>
                </p:spPr>
                <p:txBody>
                  <a:bodyPr/>
                  <a:lstStyle/>
                  <a:p>
                    <a:endParaRPr lang="ko-KR" altLang="en-US" dirty="0"/>
                  </a:p>
                </p:txBody>
              </p:sp>
              <p:sp>
                <p:nvSpPr>
                  <p:cNvPr id="69" name="Rectangle 731"/>
                  <p:cNvSpPr>
                    <a:spLocks noChangeArrowheads="1"/>
                  </p:cNvSpPr>
                  <p:nvPr/>
                </p:nvSpPr>
                <p:spPr bwMode="auto">
                  <a:xfrm>
                    <a:off x="5757" y="2667"/>
                    <a:ext cx="126" cy="6"/>
                  </a:xfrm>
                  <a:prstGeom prst="rect">
                    <a:avLst/>
                  </a:prstGeom>
                  <a:solidFill>
                    <a:srgbClr val="FFF5F5"/>
                  </a:solidFill>
                  <a:ln w="9525">
                    <a:noFill/>
                    <a:miter lim="800000"/>
                    <a:headEnd/>
                    <a:tailEnd/>
                  </a:ln>
                </p:spPr>
                <p:txBody>
                  <a:bodyPr/>
                  <a:lstStyle/>
                  <a:p>
                    <a:endParaRPr lang="ko-KR" altLang="en-US" dirty="0"/>
                  </a:p>
                </p:txBody>
              </p:sp>
              <p:sp>
                <p:nvSpPr>
                  <p:cNvPr id="70" name="Rectangle 732"/>
                  <p:cNvSpPr>
                    <a:spLocks noChangeArrowheads="1"/>
                  </p:cNvSpPr>
                  <p:nvPr/>
                </p:nvSpPr>
                <p:spPr bwMode="auto">
                  <a:xfrm>
                    <a:off x="5757" y="2673"/>
                    <a:ext cx="126" cy="6"/>
                  </a:xfrm>
                  <a:prstGeom prst="rect">
                    <a:avLst/>
                  </a:prstGeom>
                  <a:solidFill>
                    <a:srgbClr val="FFF5F5"/>
                  </a:solidFill>
                  <a:ln w="9525">
                    <a:noFill/>
                    <a:miter lim="800000"/>
                    <a:headEnd/>
                    <a:tailEnd/>
                  </a:ln>
                </p:spPr>
                <p:txBody>
                  <a:bodyPr/>
                  <a:lstStyle/>
                  <a:p>
                    <a:endParaRPr lang="ko-KR" altLang="en-US" dirty="0"/>
                  </a:p>
                </p:txBody>
              </p:sp>
              <p:sp>
                <p:nvSpPr>
                  <p:cNvPr id="71" name="Rectangle 733"/>
                  <p:cNvSpPr>
                    <a:spLocks noChangeArrowheads="1"/>
                  </p:cNvSpPr>
                  <p:nvPr/>
                </p:nvSpPr>
                <p:spPr bwMode="auto">
                  <a:xfrm>
                    <a:off x="5757" y="2679"/>
                    <a:ext cx="126" cy="6"/>
                  </a:xfrm>
                  <a:prstGeom prst="rect">
                    <a:avLst/>
                  </a:prstGeom>
                  <a:solidFill>
                    <a:srgbClr val="FFF5F5"/>
                  </a:solidFill>
                  <a:ln w="9525">
                    <a:noFill/>
                    <a:miter lim="800000"/>
                    <a:headEnd/>
                    <a:tailEnd/>
                  </a:ln>
                </p:spPr>
                <p:txBody>
                  <a:bodyPr/>
                  <a:lstStyle/>
                  <a:p>
                    <a:endParaRPr lang="ko-KR" altLang="en-US" dirty="0"/>
                  </a:p>
                </p:txBody>
              </p:sp>
              <p:sp>
                <p:nvSpPr>
                  <p:cNvPr id="72" name="Rectangle 734"/>
                  <p:cNvSpPr>
                    <a:spLocks noChangeArrowheads="1"/>
                  </p:cNvSpPr>
                  <p:nvPr/>
                </p:nvSpPr>
                <p:spPr bwMode="auto">
                  <a:xfrm>
                    <a:off x="5757" y="2685"/>
                    <a:ext cx="126" cy="6"/>
                  </a:xfrm>
                  <a:prstGeom prst="rect">
                    <a:avLst/>
                  </a:prstGeom>
                  <a:solidFill>
                    <a:srgbClr val="FFF4F4"/>
                  </a:solidFill>
                  <a:ln w="9525">
                    <a:noFill/>
                    <a:miter lim="800000"/>
                    <a:headEnd/>
                    <a:tailEnd/>
                  </a:ln>
                </p:spPr>
                <p:txBody>
                  <a:bodyPr/>
                  <a:lstStyle/>
                  <a:p>
                    <a:endParaRPr lang="ko-KR" altLang="en-US" dirty="0"/>
                  </a:p>
                </p:txBody>
              </p:sp>
              <p:sp>
                <p:nvSpPr>
                  <p:cNvPr id="73" name="Rectangle 735"/>
                  <p:cNvSpPr>
                    <a:spLocks noChangeArrowheads="1"/>
                  </p:cNvSpPr>
                  <p:nvPr/>
                </p:nvSpPr>
                <p:spPr bwMode="auto">
                  <a:xfrm>
                    <a:off x="5757" y="2691"/>
                    <a:ext cx="126" cy="6"/>
                  </a:xfrm>
                  <a:prstGeom prst="rect">
                    <a:avLst/>
                  </a:prstGeom>
                  <a:solidFill>
                    <a:srgbClr val="FFF4F4"/>
                  </a:solidFill>
                  <a:ln w="9525">
                    <a:noFill/>
                    <a:miter lim="800000"/>
                    <a:headEnd/>
                    <a:tailEnd/>
                  </a:ln>
                </p:spPr>
                <p:txBody>
                  <a:bodyPr/>
                  <a:lstStyle/>
                  <a:p>
                    <a:endParaRPr lang="ko-KR" altLang="en-US" dirty="0"/>
                  </a:p>
                </p:txBody>
              </p:sp>
              <p:sp>
                <p:nvSpPr>
                  <p:cNvPr id="74" name="Rectangle 736"/>
                  <p:cNvSpPr>
                    <a:spLocks noChangeArrowheads="1"/>
                  </p:cNvSpPr>
                  <p:nvPr/>
                </p:nvSpPr>
                <p:spPr bwMode="auto">
                  <a:xfrm>
                    <a:off x="5757" y="2697"/>
                    <a:ext cx="126" cy="6"/>
                  </a:xfrm>
                  <a:prstGeom prst="rect">
                    <a:avLst/>
                  </a:prstGeom>
                  <a:solidFill>
                    <a:srgbClr val="FFF3F3"/>
                  </a:solidFill>
                  <a:ln w="9525">
                    <a:noFill/>
                    <a:miter lim="800000"/>
                    <a:headEnd/>
                    <a:tailEnd/>
                  </a:ln>
                </p:spPr>
                <p:txBody>
                  <a:bodyPr/>
                  <a:lstStyle/>
                  <a:p>
                    <a:endParaRPr lang="ko-KR" altLang="en-US" dirty="0"/>
                  </a:p>
                </p:txBody>
              </p:sp>
              <p:sp>
                <p:nvSpPr>
                  <p:cNvPr id="75" name="Rectangle 737"/>
                  <p:cNvSpPr>
                    <a:spLocks noChangeArrowheads="1"/>
                  </p:cNvSpPr>
                  <p:nvPr/>
                </p:nvSpPr>
                <p:spPr bwMode="auto">
                  <a:xfrm>
                    <a:off x="5757" y="2703"/>
                    <a:ext cx="126" cy="6"/>
                  </a:xfrm>
                  <a:prstGeom prst="rect">
                    <a:avLst/>
                  </a:prstGeom>
                  <a:solidFill>
                    <a:srgbClr val="FFF3F3"/>
                  </a:solidFill>
                  <a:ln w="9525">
                    <a:noFill/>
                    <a:miter lim="800000"/>
                    <a:headEnd/>
                    <a:tailEnd/>
                  </a:ln>
                </p:spPr>
                <p:txBody>
                  <a:bodyPr/>
                  <a:lstStyle/>
                  <a:p>
                    <a:endParaRPr lang="ko-KR" altLang="en-US" dirty="0"/>
                  </a:p>
                </p:txBody>
              </p:sp>
              <p:sp>
                <p:nvSpPr>
                  <p:cNvPr id="76" name="Rectangle 738"/>
                  <p:cNvSpPr>
                    <a:spLocks noChangeArrowheads="1"/>
                  </p:cNvSpPr>
                  <p:nvPr/>
                </p:nvSpPr>
                <p:spPr bwMode="auto">
                  <a:xfrm>
                    <a:off x="5757" y="2709"/>
                    <a:ext cx="126" cy="6"/>
                  </a:xfrm>
                  <a:prstGeom prst="rect">
                    <a:avLst/>
                  </a:prstGeom>
                  <a:solidFill>
                    <a:srgbClr val="FFF2F2"/>
                  </a:solidFill>
                  <a:ln w="9525">
                    <a:noFill/>
                    <a:miter lim="800000"/>
                    <a:headEnd/>
                    <a:tailEnd/>
                  </a:ln>
                </p:spPr>
                <p:txBody>
                  <a:bodyPr/>
                  <a:lstStyle/>
                  <a:p>
                    <a:endParaRPr lang="ko-KR" altLang="en-US" dirty="0"/>
                  </a:p>
                </p:txBody>
              </p:sp>
              <p:sp>
                <p:nvSpPr>
                  <p:cNvPr id="77" name="Rectangle 739"/>
                  <p:cNvSpPr>
                    <a:spLocks noChangeArrowheads="1"/>
                  </p:cNvSpPr>
                  <p:nvPr/>
                </p:nvSpPr>
                <p:spPr bwMode="auto">
                  <a:xfrm>
                    <a:off x="5757" y="2715"/>
                    <a:ext cx="126" cy="6"/>
                  </a:xfrm>
                  <a:prstGeom prst="rect">
                    <a:avLst/>
                  </a:prstGeom>
                  <a:solidFill>
                    <a:srgbClr val="FFF2F2"/>
                  </a:solidFill>
                  <a:ln w="9525">
                    <a:noFill/>
                    <a:miter lim="800000"/>
                    <a:headEnd/>
                    <a:tailEnd/>
                  </a:ln>
                </p:spPr>
                <p:txBody>
                  <a:bodyPr/>
                  <a:lstStyle/>
                  <a:p>
                    <a:endParaRPr lang="ko-KR" altLang="en-US" dirty="0"/>
                  </a:p>
                </p:txBody>
              </p:sp>
              <p:sp>
                <p:nvSpPr>
                  <p:cNvPr id="78" name="Rectangle 740"/>
                  <p:cNvSpPr>
                    <a:spLocks noChangeArrowheads="1"/>
                  </p:cNvSpPr>
                  <p:nvPr/>
                </p:nvSpPr>
                <p:spPr bwMode="auto">
                  <a:xfrm>
                    <a:off x="5757" y="2721"/>
                    <a:ext cx="126" cy="6"/>
                  </a:xfrm>
                  <a:prstGeom prst="rect">
                    <a:avLst/>
                  </a:prstGeom>
                  <a:solidFill>
                    <a:srgbClr val="FFF1F1"/>
                  </a:solidFill>
                  <a:ln w="9525">
                    <a:noFill/>
                    <a:miter lim="800000"/>
                    <a:headEnd/>
                    <a:tailEnd/>
                  </a:ln>
                </p:spPr>
                <p:txBody>
                  <a:bodyPr/>
                  <a:lstStyle/>
                  <a:p>
                    <a:endParaRPr lang="ko-KR" altLang="en-US" dirty="0"/>
                  </a:p>
                </p:txBody>
              </p:sp>
              <p:sp>
                <p:nvSpPr>
                  <p:cNvPr id="79" name="Rectangle 741"/>
                  <p:cNvSpPr>
                    <a:spLocks noChangeArrowheads="1"/>
                  </p:cNvSpPr>
                  <p:nvPr/>
                </p:nvSpPr>
                <p:spPr bwMode="auto">
                  <a:xfrm>
                    <a:off x="5757" y="2727"/>
                    <a:ext cx="126" cy="6"/>
                  </a:xfrm>
                  <a:prstGeom prst="rect">
                    <a:avLst/>
                  </a:prstGeom>
                  <a:solidFill>
                    <a:srgbClr val="FFF1F1"/>
                  </a:solidFill>
                  <a:ln w="9525">
                    <a:noFill/>
                    <a:miter lim="800000"/>
                    <a:headEnd/>
                    <a:tailEnd/>
                  </a:ln>
                </p:spPr>
                <p:txBody>
                  <a:bodyPr/>
                  <a:lstStyle/>
                  <a:p>
                    <a:endParaRPr lang="ko-KR" altLang="en-US" dirty="0"/>
                  </a:p>
                </p:txBody>
              </p:sp>
              <p:sp>
                <p:nvSpPr>
                  <p:cNvPr id="80" name="Rectangle 742"/>
                  <p:cNvSpPr>
                    <a:spLocks noChangeArrowheads="1"/>
                  </p:cNvSpPr>
                  <p:nvPr/>
                </p:nvSpPr>
                <p:spPr bwMode="auto">
                  <a:xfrm>
                    <a:off x="5757" y="2733"/>
                    <a:ext cx="126" cy="6"/>
                  </a:xfrm>
                  <a:prstGeom prst="rect">
                    <a:avLst/>
                  </a:prstGeom>
                  <a:solidFill>
                    <a:srgbClr val="FFF1F1"/>
                  </a:solidFill>
                  <a:ln w="9525">
                    <a:noFill/>
                    <a:miter lim="800000"/>
                    <a:headEnd/>
                    <a:tailEnd/>
                  </a:ln>
                </p:spPr>
                <p:txBody>
                  <a:bodyPr/>
                  <a:lstStyle/>
                  <a:p>
                    <a:endParaRPr lang="ko-KR" altLang="en-US" dirty="0"/>
                  </a:p>
                </p:txBody>
              </p:sp>
              <p:sp>
                <p:nvSpPr>
                  <p:cNvPr id="81" name="Rectangle 743"/>
                  <p:cNvSpPr>
                    <a:spLocks noChangeArrowheads="1"/>
                  </p:cNvSpPr>
                  <p:nvPr/>
                </p:nvSpPr>
                <p:spPr bwMode="auto">
                  <a:xfrm>
                    <a:off x="5757" y="2739"/>
                    <a:ext cx="126" cy="6"/>
                  </a:xfrm>
                  <a:prstGeom prst="rect">
                    <a:avLst/>
                  </a:prstGeom>
                  <a:solidFill>
                    <a:srgbClr val="FFF0F0"/>
                  </a:solidFill>
                  <a:ln w="9525">
                    <a:noFill/>
                    <a:miter lim="800000"/>
                    <a:headEnd/>
                    <a:tailEnd/>
                  </a:ln>
                </p:spPr>
                <p:txBody>
                  <a:bodyPr/>
                  <a:lstStyle/>
                  <a:p>
                    <a:endParaRPr lang="ko-KR" altLang="en-US" dirty="0"/>
                  </a:p>
                </p:txBody>
              </p:sp>
              <p:sp>
                <p:nvSpPr>
                  <p:cNvPr id="82" name="Rectangle 744"/>
                  <p:cNvSpPr>
                    <a:spLocks noChangeArrowheads="1"/>
                  </p:cNvSpPr>
                  <p:nvPr/>
                </p:nvSpPr>
                <p:spPr bwMode="auto">
                  <a:xfrm>
                    <a:off x="5757" y="2745"/>
                    <a:ext cx="126" cy="6"/>
                  </a:xfrm>
                  <a:prstGeom prst="rect">
                    <a:avLst/>
                  </a:prstGeom>
                  <a:solidFill>
                    <a:srgbClr val="FFEFEF"/>
                  </a:solidFill>
                  <a:ln w="9525">
                    <a:noFill/>
                    <a:miter lim="800000"/>
                    <a:headEnd/>
                    <a:tailEnd/>
                  </a:ln>
                </p:spPr>
                <p:txBody>
                  <a:bodyPr/>
                  <a:lstStyle/>
                  <a:p>
                    <a:endParaRPr lang="ko-KR" altLang="en-US" dirty="0"/>
                  </a:p>
                </p:txBody>
              </p:sp>
              <p:sp>
                <p:nvSpPr>
                  <p:cNvPr id="83" name="Rectangle 745"/>
                  <p:cNvSpPr>
                    <a:spLocks noChangeArrowheads="1"/>
                  </p:cNvSpPr>
                  <p:nvPr/>
                </p:nvSpPr>
                <p:spPr bwMode="auto">
                  <a:xfrm>
                    <a:off x="5757" y="2751"/>
                    <a:ext cx="126" cy="6"/>
                  </a:xfrm>
                  <a:prstGeom prst="rect">
                    <a:avLst/>
                  </a:prstGeom>
                  <a:solidFill>
                    <a:srgbClr val="FFEFEF"/>
                  </a:solidFill>
                  <a:ln w="9525">
                    <a:noFill/>
                    <a:miter lim="800000"/>
                    <a:headEnd/>
                    <a:tailEnd/>
                  </a:ln>
                </p:spPr>
                <p:txBody>
                  <a:bodyPr/>
                  <a:lstStyle/>
                  <a:p>
                    <a:endParaRPr lang="ko-KR" altLang="en-US" dirty="0"/>
                  </a:p>
                </p:txBody>
              </p:sp>
              <p:sp>
                <p:nvSpPr>
                  <p:cNvPr id="84" name="Rectangle 746"/>
                  <p:cNvSpPr>
                    <a:spLocks noChangeArrowheads="1"/>
                  </p:cNvSpPr>
                  <p:nvPr/>
                </p:nvSpPr>
                <p:spPr bwMode="auto">
                  <a:xfrm>
                    <a:off x="5757" y="2757"/>
                    <a:ext cx="126" cy="6"/>
                  </a:xfrm>
                  <a:prstGeom prst="rect">
                    <a:avLst/>
                  </a:prstGeom>
                  <a:solidFill>
                    <a:srgbClr val="FFEEEE"/>
                  </a:solidFill>
                  <a:ln w="9525">
                    <a:noFill/>
                    <a:miter lim="800000"/>
                    <a:headEnd/>
                    <a:tailEnd/>
                  </a:ln>
                </p:spPr>
                <p:txBody>
                  <a:bodyPr/>
                  <a:lstStyle/>
                  <a:p>
                    <a:endParaRPr lang="ko-KR" altLang="en-US" dirty="0"/>
                  </a:p>
                </p:txBody>
              </p:sp>
              <p:sp>
                <p:nvSpPr>
                  <p:cNvPr id="85" name="Rectangle 747"/>
                  <p:cNvSpPr>
                    <a:spLocks noChangeArrowheads="1"/>
                  </p:cNvSpPr>
                  <p:nvPr/>
                </p:nvSpPr>
                <p:spPr bwMode="auto">
                  <a:xfrm>
                    <a:off x="5757" y="2763"/>
                    <a:ext cx="126" cy="6"/>
                  </a:xfrm>
                  <a:prstGeom prst="rect">
                    <a:avLst/>
                  </a:prstGeom>
                  <a:solidFill>
                    <a:srgbClr val="FFEEEE"/>
                  </a:solidFill>
                  <a:ln w="9525">
                    <a:noFill/>
                    <a:miter lim="800000"/>
                    <a:headEnd/>
                    <a:tailEnd/>
                  </a:ln>
                </p:spPr>
                <p:txBody>
                  <a:bodyPr/>
                  <a:lstStyle/>
                  <a:p>
                    <a:endParaRPr lang="ko-KR" altLang="en-US" dirty="0"/>
                  </a:p>
                </p:txBody>
              </p:sp>
              <p:sp>
                <p:nvSpPr>
                  <p:cNvPr id="86" name="Rectangle 748"/>
                  <p:cNvSpPr>
                    <a:spLocks noChangeArrowheads="1"/>
                  </p:cNvSpPr>
                  <p:nvPr/>
                </p:nvSpPr>
                <p:spPr bwMode="auto">
                  <a:xfrm>
                    <a:off x="5757" y="2769"/>
                    <a:ext cx="126" cy="6"/>
                  </a:xfrm>
                  <a:prstGeom prst="rect">
                    <a:avLst/>
                  </a:prstGeom>
                  <a:solidFill>
                    <a:srgbClr val="FFEDED"/>
                  </a:solidFill>
                  <a:ln w="9525">
                    <a:noFill/>
                    <a:miter lim="800000"/>
                    <a:headEnd/>
                    <a:tailEnd/>
                  </a:ln>
                </p:spPr>
                <p:txBody>
                  <a:bodyPr/>
                  <a:lstStyle/>
                  <a:p>
                    <a:endParaRPr lang="ko-KR" altLang="en-US" dirty="0"/>
                  </a:p>
                </p:txBody>
              </p:sp>
              <p:sp>
                <p:nvSpPr>
                  <p:cNvPr id="87" name="Rectangle 749"/>
                  <p:cNvSpPr>
                    <a:spLocks noChangeArrowheads="1"/>
                  </p:cNvSpPr>
                  <p:nvPr/>
                </p:nvSpPr>
                <p:spPr bwMode="auto">
                  <a:xfrm>
                    <a:off x="5757" y="2775"/>
                    <a:ext cx="126" cy="6"/>
                  </a:xfrm>
                  <a:prstGeom prst="rect">
                    <a:avLst/>
                  </a:prstGeom>
                  <a:solidFill>
                    <a:srgbClr val="FFEDED"/>
                  </a:solidFill>
                  <a:ln w="9525">
                    <a:noFill/>
                    <a:miter lim="800000"/>
                    <a:headEnd/>
                    <a:tailEnd/>
                  </a:ln>
                </p:spPr>
                <p:txBody>
                  <a:bodyPr/>
                  <a:lstStyle/>
                  <a:p>
                    <a:endParaRPr lang="ko-KR" altLang="en-US" dirty="0"/>
                  </a:p>
                </p:txBody>
              </p:sp>
              <p:sp>
                <p:nvSpPr>
                  <p:cNvPr id="88" name="Rectangle 750"/>
                  <p:cNvSpPr>
                    <a:spLocks noChangeArrowheads="1"/>
                  </p:cNvSpPr>
                  <p:nvPr/>
                </p:nvSpPr>
                <p:spPr bwMode="auto">
                  <a:xfrm>
                    <a:off x="5757" y="2781"/>
                    <a:ext cx="126" cy="6"/>
                  </a:xfrm>
                  <a:prstGeom prst="rect">
                    <a:avLst/>
                  </a:prstGeom>
                  <a:solidFill>
                    <a:srgbClr val="FFECEC"/>
                  </a:solidFill>
                  <a:ln w="9525">
                    <a:noFill/>
                    <a:miter lim="800000"/>
                    <a:headEnd/>
                    <a:tailEnd/>
                  </a:ln>
                </p:spPr>
                <p:txBody>
                  <a:bodyPr/>
                  <a:lstStyle/>
                  <a:p>
                    <a:endParaRPr lang="ko-KR" altLang="en-US" dirty="0"/>
                  </a:p>
                </p:txBody>
              </p:sp>
              <p:sp>
                <p:nvSpPr>
                  <p:cNvPr id="89" name="Rectangle 751"/>
                  <p:cNvSpPr>
                    <a:spLocks noChangeArrowheads="1"/>
                  </p:cNvSpPr>
                  <p:nvPr/>
                </p:nvSpPr>
                <p:spPr bwMode="auto">
                  <a:xfrm>
                    <a:off x="5757" y="2787"/>
                    <a:ext cx="126" cy="6"/>
                  </a:xfrm>
                  <a:prstGeom prst="rect">
                    <a:avLst/>
                  </a:prstGeom>
                  <a:solidFill>
                    <a:srgbClr val="FFEBEB"/>
                  </a:solidFill>
                  <a:ln w="9525">
                    <a:noFill/>
                    <a:miter lim="800000"/>
                    <a:headEnd/>
                    <a:tailEnd/>
                  </a:ln>
                </p:spPr>
                <p:txBody>
                  <a:bodyPr/>
                  <a:lstStyle/>
                  <a:p>
                    <a:endParaRPr lang="ko-KR" altLang="en-US" dirty="0"/>
                  </a:p>
                </p:txBody>
              </p:sp>
              <p:sp>
                <p:nvSpPr>
                  <p:cNvPr id="90" name="Rectangle 752"/>
                  <p:cNvSpPr>
                    <a:spLocks noChangeArrowheads="1"/>
                  </p:cNvSpPr>
                  <p:nvPr/>
                </p:nvSpPr>
                <p:spPr bwMode="auto">
                  <a:xfrm>
                    <a:off x="5757" y="2793"/>
                    <a:ext cx="126" cy="6"/>
                  </a:xfrm>
                  <a:prstGeom prst="rect">
                    <a:avLst/>
                  </a:prstGeom>
                  <a:solidFill>
                    <a:srgbClr val="FFEAEA"/>
                  </a:solidFill>
                  <a:ln w="9525">
                    <a:noFill/>
                    <a:miter lim="800000"/>
                    <a:headEnd/>
                    <a:tailEnd/>
                  </a:ln>
                </p:spPr>
                <p:txBody>
                  <a:bodyPr/>
                  <a:lstStyle/>
                  <a:p>
                    <a:endParaRPr lang="ko-KR" altLang="en-US" dirty="0"/>
                  </a:p>
                </p:txBody>
              </p:sp>
              <p:sp>
                <p:nvSpPr>
                  <p:cNvPr id="91" name="Rectangle 753"/>
                  <p:cNvSpPr>
                    <a:spLocks noChangeArrowheads="1"/>
                  </p:cNvSpPr>
                  <p:nvPr/>
                </p:nvSpPr>
                <p:spPr bwMode="auto">
                  <a:xfrm>
                    <a:off x="5757" y="2799"/>
                    <a:ext cx="126" cy="6"/>
                  </a:xfrm>
                  <a:prstGeom prst="rect">
                    <a:avLst/>
                  </a:prstGeom>
                  <a:solidFill>
                    <a:srgbClr val="FFEAEA"/>
                  </a:solidFill>
                  <a:ln w="9525">
                    <a:noFill/>
                    <a:miter lim="800000"/>
                    <a:headEnd/>
                    <a:tailEnd/>
                  </a:ln>
                </p:spPr>
                <p:txBody>
                  <a:bodyPr/>
                  <a:lstStyle/>
                  <a:p>
                    <a:endParaRPr lang="ko-KR" altLang="en-US" dirty="0"/>
                  </a:p>
                </p:txBody>
              </p:sp>
              <p:sp>
                <p:nvSpPr>
                  <p:cNvPr id="92" name="Rectangle 754"/>
                  <p:cNvSpPr>
                    <a:spLocks noChangeArrowheads="1"/>
                  </p:cNvSpPr>
                  <p:nvPr/>
                </p:nvSpPr>
                <p:spPr bwMode="auto">
                  <a:xfrm>
                    <a:off x="5757" y="2805"/>
                    <a:ext cx="126" cy="6"/>
                  </a:xfrm>
                  <a:prstGeom prst="rect">
                    <a:avLst/>
                  </a:prstGeom>
                  <a:solidFill>
                    <a:srgbClr val="FFE9E9"/>
                  </a:solidFill>
                  <a:ln w="9525">
                    <a:noFill/>
                    <a:miter lim="800000"/>
                    <a:headEnd/>
                    <a:tailEnd/>
                  </a:ln>
                </p:spPr>
                <p:txBody>
                  <a:bodyPr/>
                  <a:lstStyle/>
                  <a:p>
                    <a:endParaRPr lang="ko-KR" altLang="en-US" dirty="0"/>
                  </a:p>
                </p:txBody>
              </p:sp>
              <p:sp>
                <p:nvSpPr>
                  <p:cNvPr id="93" name="Rectangle 755"/>
                  <p:cNvSpPr>
                    <a:spLocks noChangeArrowheads="1"/>
                  </p:cNvSpPr>
                  <p:nvPr/>
                </p:nvSpPr>
                <p:spPr bwMode="auto">
                  <a:xfrm>
                    <a:off x="5757" y="2811"/>
                    <a:ext cx="126" cy="6"/>
                  </a:xfrm>
                  <a:prstGeom prst="rect">
                    <a:avLst/>
                  </a:prstGeom>
                  <a:solidFill>
                    <a:srgbClr val="FFE9E9"/>
                  </a:solidFill>
                  <a:ln w="9525">
                    <a:noFill/>
                    <a:miter lim="800000"/>
                    <a:headEnd/>
                    <a:tailEnd/>
                  </a:ln>
                </p:spPr>
                <p:txBody>
                  <a:bodyPr/>
                  <a:lstStyle/>
                  <a:p>
                    <a:endParaRPr lang="ko-KR" altLang="en-US" dirty="0"/>
                  </a:p>
                </p:txBody>
              </p:sp>
              <p:sp>
                <p:nvSpPr>
                  <p:cNvPr id="94" name="Rectangle 756"/>
                  <p:cNvSpPr>
                    <a:spLocks noChangeArrowheads="1"/>
                  </p:cNvSpPr>
                  <p:nvPr/>
                </p:nvSpPr>
                <p:spPr bwMode="auto">
                  <a:xfrm>
                    <a:off x="5757" y="2817"/>
                    <a:ext cx="126" cy="6"/>
                  </a:xfrm>
                  <a:prstGeom prst="rect">
                    <a:avLst/>
                  </a:prstGeom>
                  <a:solidFill>
                    <a:srgbClr val="FFE8E8"/>
                  </a:solidFill>
                  <a:ln w="9525">
                    <a:noFill/>
                    <a:miter lim="800000"/>
                    <a:headEnd/>
                    <a:tailEnd/>
                  </a:ln>
                </p:spPr>
                <p:txBody>
                  <a:bodyPr/>
                  <a:lstStyle/>
                  <a:p>
                    <a:endParaRPr lang="ko-KR" altLang="en-US" dirty="0"/>
                  </a:p>
                </p:txBody>
              </p:sp>
              <p:sp>
                <p:nvSpPr>
                  <p:cNvPr id="95" name="Rectangle 757"/>
                  <p:cNvSpPr>
                    <a:spLocks noChangeArrowheads="1"/>
                  </p:cNvSpPr>
                  <p:nvPr/>
                </p:nvSpPr>
                <p:spPr bwMode="auto">
                  <a:xfrm>
                    <a:off x="5757" y="2823"/>
                    <a:ext cx="126" cy="6"/>
                  </a:xfrm>
                  <a:prstGeom prst="rect">
                    <a:avLst/>
                  </a:prstGeom>
                  <a:solidFill>
                    <a:srgbClr val="FFE7E7"/>
                  </a:solidFill>
                  <a:ln w="9525">
                    <a:noFill/>
                    <a:miter lim="800000"/>
                    <a:headEnd/>
                    <a:tailEnd/>
                  </a:ln>
                </p:spPr>
                <p:txBody>
                  <a:bodyPr/>
                  <a:lstStyle/>
                  <a:p>
                    <a:endParaRPr lang="ko-KR" altLang="en-US" dirty="0"/>
                  </a:p>
                </p:txBody>
              </p:sp>
              <p:sp>
                <p:nvSpPr>
                  <p:cNvPr id="96" name="Rectangle 758"/>
                  <p:cNvSpPr>
                    <a:spLocks noChangeArrowheads="1"/>
                  </p:cNvSpPr>
                  <p:nvPr/>
                </p:nvSpPr>
                <p:spPr bwMode="auto">
                  <a:xfrm>
                    <a:off x="5757" y="2829"/>
                    <a:ext cx="126" cy="6"/>
                  </a:xfrm>
                  <a:prstGeom prst="rect">
                    <a:avLst/>
                  </a:prstGeom>
                  <a:solidFill>
                    <a:srgbClr val="FFE6E6"/>
                  </a:solidFill>
                  <a:ln w="9525">
                    <a:noFill/>
                    <a:miter lim="800000"/>
                    <a:headEnd/>
                    <a:tailEnd/>
                  </a:ln>
                </p:spPr>
                <p:txBody>
                  <a:bodyPr/>
                  <a:lstStyle/>
                  <a:p>
                    <a:endParaRPr lang="ko-KR" altLang="en-US" dirty="0"/>
                  </a:p>
                </p:txBody>
              </p:sp>
              <p:sp>
                <p:nvSpPr>
                  <p:cNvPr id="97" name="Rectangle 759"/>
                  <p:cNvSpPr>
                    <a:spLocks noChangeArrowheads="1"/>
                  </p:cNvSpPr>
                  <p:nvPr/>
                </p:nvSpPr>
                <p:spPr bwMode="auto">
                  <a:xfrm>
                    <a:off x="5757" y="2835"/>
                    <a:ext cx="126" cy="6"/>
                  </a:xfrm>
                  <a:prstGeom prst="rect">
                    <a:avLst/>
                  </a:prstGeom>
                  <a:solidFill>
                    <a:srgbClr val="FFE6E6"/>
                  </a:solidFill>
                  <a:ln w="9525">
                    <a:noFill/>
                    <a:miter lim="800000"/>
                    <a:headEnd/>
                    <a:tailEnd/>
                  </a:ln>
                </p:spPr>
                <p:txBody>
                  <a:bodyPr/>
                  <a:lstStyle/>
                  <a:p>
                    <a:endParaRPr lang="ko-KR" altLang="en-US" dirty="0"/>
                  </a:p>
                </p:txBody>
              </p:sp>
              <p:sp>
                <p:nvSpPr>
                  <p:cNvPr id="98" name="Rectangle 760"/>
                  <p:cNvSpPr>
                    <a:spLocks noChangeArrowheads="1"/>
                  </p:cNvSpPr>
                  <p:nvPr/>
                </p:nvSpPr>
                <p:spPr bwMode="auto">
                  <a:xfrm>
                    <a:off x="5757" y="2841"/>
                    <a:ext cx="126" cy="6"/>
                  </a:xfrm>
                  <a:prstGeom prst="rect">
                    <a:avLst/>
                  </a:prstGeom>
                  <a:solidFill>
                    <a:srgbClr val="FFE5E5"/>
                  </a:solidFill>
                  <a:ln w="9525">
                    <a:noFill/>
                    <a:miter lim="800000"/>
                    <a:headEnd/>
                    <a:tailEnd/>
                  </a:ln>
                </p:spPr>
                <p:txBody>
                  <a:bodyPr/>
                  <a:lstStyle/>
                  <a:p>
                    <a:endParaRPr lang="ko-KR" altLang="en-US" dirty="0"/>
                  </a:p>
                </p:txBody>
              </p:sp>
              <p:sp>
                <p:nvSpPr>
                  <p:cNvPr id="99" name="Rectangle 761"/>
                  <p:cNvSpPr>
                    <a:spLocks noChangeArrowheads="1"/>
                  </p:cNvSpPr>
                  <p:nvPr/>
                </p:nvSpPr>
                <p:spPr bwMode="auto">
                  <a:xfrm>
                    <a:off x="5757" y="2847"/>
                    <a:ext cx="126" cy="6"/>
                  </a:xfrm>
                  <a:prstGeom prst="rect">
                    <a:avLst/>
                  </a:prstGeom>
                  <a:solidFill>
                    <a:srgbClr val="FFE4E4"/>
                  </a:solidFill>
                  <a:ln w="9525">
                    <a:noFill/>
                    <a:miter lim="800000"/>
                    <a:headEnd/>
                    <a:tailEnd/>
                  </a:ln>
                </p:spPr>
                <p:txBody>
                  <a:bodyPr/>
                  <a:lstStyle/>
                  <a:p>
                    <a:endParaRPr lang="ko-KR" altLang="en-US" dirty="0"/>
                  </a:p>
                </p:txBody>
              </p:sp>
              <p:sp>
                <p:nvSpPr>
                  <p:cNvPr id="100" name="Rectangle 762"/>
                  <p:cNvSpPr>
                    <a:spLocks noChangeArrowheads="1"/>
                  </p:cNvSpPr>
                  <p:nvPr/>
                </p:nvSpPr>
                <p:spPr bwMode="auto">
                  <a:xfrm>
                    <a:off x="5757" y="2853"/>
                    <a:ext cx="126" cy="6"/>
                  </a:xfrm>
                  <a:prstGeom prst="rect">
                    <a:avLst/>
                  </a:prstGeom>
                  <a:solidFill>
                    <a:srgbClr val="FFE4E4"/>
                  </a:solidFill>
                  <a:ln w="9525">
                    <a:noFill/>
                    <a:miter lim="800000"/>
                    <a:headEnd/>
                    <a:tailEnd/>
                  </a:ln>
                </p:spPr>
                <p:txBody>
                  <a:bodyPr/>
                  <a:lstStyle/>
                  <a:p>
                    <a:endParaRPr lang="ko-KR" altLang="en-US" dirty="0"/>
                  </a:p>
                </p:txBody>
              </p:sp>
              <p:sp>
                <p:nvSpPr>
                  <p:cNvPr id="101" name="Rectangle 763"/>
                  <p:cNvSpPr>
                    <a:spLocks noChangeArrowheads="1"/>
                  </p:cNvSpPr>
                  <p:nvPr/>
                </p:nvSpPr>
                <p:spPr bwMode="auto">
                  <a:xfrm>
                    <a:off x="5757" y="2859"/>
                    <a:ext cx="126" cy="6"/>
                  </a:xfrm>
                  <a:prstGeom prst="rect">
                    <a:avLst/>
                  </a:prstGeom>
                  <a:solidFill>
                    <a:srgbClr val="FFE3E3"/>
                  </a:solidFill>
                  <a:ln w="9525">
                    <a:noFill/>
                    <a:miter lim="800000"/>
                    <a:headEnd/>
                    <a:tailEnd/>
                  </a:ln>
                </p:spPr>
                <p:txBody>
                  <a:bodyPr/>
                  <a:lstStyle/>
                  <a:p>
                    <a:endParaRPr lang="ko-KR" altLang="en-US" dirty="0"/>
                  </a:p>
                </p:txBody>
              </p:sp>
              <p:sp>
                <p:nvSpPr>
                  <p:cNvPr id="102" name="Rectangle 764"/>
                  <p:cNvSpPr>
                    <a:spLocks noChangeArrowheads="1"/>
                  </p:cNvSpPr>
                  <p:nvPr/>
                </p:nvSpPr>
                <p:spPr bwMode="auto">
                  <a:xfrm>
                    <a:off x="5757" y="2865"/>
                    <a:ext cx="126" cy="6"/>
                  </a:xfrm>
                  <a:prstGeom prst="rect">
                    <a:avLst/>
                  </a:prstGeom>
                  <a:solidFill>
                    <a:srgbClr val="FFE1E1"/>
                  </a:solidFill>
                  <a:ln w="9525">
                    <a:noFill/>
                    <a:miter lim="800000"/>
                    <a:headEnd/>
                    <a:tailEnd/>
                  </a:ln>
                </p:spPr>
                <p:txBody>
                  <a:bodyPr/>
                  <a:lstStyle/>
                  <a:p>
                    <a:endParaRPr lang="ko-KR" altLang="en-US" dirty="0"/>
                  </a:p>
                </p:txBody>
              </p:sp>
              <p:sp>
                <p:nvSpPr>
                  <p:cNvPr id="103" name="Rectangle 765"/>
                  <p:cNvSpPr>
                    <a:spLocks noChangeArrowheads="1"/>
                  </p:cNvSpPr>
                  <p:nvPr/>
                </p:nvSpPr>
                <p:spPr bwMode="auto">
                  <a:xfrm>
                    <a:off x="5757" y="2871"/>
                    <a:ext cx="126" cy="6"/>
                  </a:xfrm>
                  <a:prstGeom prst="rect">
                    <a:avLst/>
                  </a:prstGeom>
                  <a:solidFill>
                    <a:srgbClr val="FFE1E1"/>
                  </a:solidFill>
                  <a:ln w="9525">
                    <a:noFill/>
                    <a:miter lim="800000"/>
                    <a:headEnd/>
                    <a:tailEnd/>
                  </a:ln>
                </p:spPr>
                <p:txBody>
                  <a:bodyPr/>
                  <a:lstStyle/>
                  <a:p>
                    <a:endParaRPr lang="ko-KR" altLang="en-US" dirty="0"/>
                  </a:p>
                </p:txBody>
              </p:sp>
              <p:sp>
                <p:nvSpPr>
                  <p:cNvPr id="104" name="Rectangle 766"/>
                  <p:cNvSpPr>
                    <a:spLocks noChangeArrowheads="1"/>
                  </p:cNvSpPr>
                  <p:nvPr/>
                </p:nvSpPr>
                <p:spPr bwMode="auto">
                  <a:xfrm>
                    <a:off x="5757" y="2877"/>
                    <a:ext cx="126" cy="6"/>
                  </a:xfrm>
                  <a:prstGeom prst="rect">
                    <a:avLst/>
                  </a:prstGeom>
                  <a:solidFill>
                    <a:srgbClr val="FFE0E0"/>
                  </a:solidFill>
                  <a:ln w="9525">
                    <a:noFill/>
                    <a:miter lim="800000"/>
                    <a:headEnd/>
                    <a:tailEnd/>
                  </a:ln>
                </p:spPr>
                <p:txBody>
                  <a:bodyPr/>
                  <a:lstStyle/>
                  <a:p>
                    <a:endParaRPr lang="ko-KR" altLang="en-US" dirty="0"/>
                  </a:p>
                </p:txBody>
              </p:sp>
              <p:sp>
                <p:nvSpPr>
                  <p:cNvPr id="105" name="Rectangle 767"/>
                  <p:cNvSpPr>
                    <a:spLocks noChangeArrowheads="1"/>
                  </p:cNvSpPr>
                  <p:nvPr/>
                </p:nvSpPr>
                <p:spPr bwMode="auto">
                  <a:xfrm>
                    <a:off x="5757" y="2883"/>
                    <a:ext cx="126" cy="6"/>
                  </a:xfrm>
                  <a:prstGeom prst="rect">
                    <a:avLst/>
                  </a:prstGeom>
                  <a:solidFill>
                    <a:srgbClr val="FFDFDF"/>
                  </a:solidFill>
                  <a:ln w="9525">
                    <a:noFill/>
                    <a:miter lim="800000"/>
                    <a:headEnd/>
                    <a:tailEnd/>
                  </a:ln>
                </p:spPr>
                <p:txBody>
                  <a:bodyPr/>
                  <a:lstStyle/>
                  <a:p>
                    <a:endParaRPr lang="ko-KR" altLang="en-US" dirty="0"/>
                  </a:p>
                </p:txBody>
              </p:sp>
              <p:sp>
                <p:nvSpPr>
                  <p:cNvPr id="106" name="Rectangle 768"/>
                  <p:cNvSpPr>
                    <a:spLocks noChangeArrowheads="1"/>
                  </p:cNvSpPr>
                  <p:nvPr/>
                </p:nvSpPr>
                <p:spPr bwMode="auto">
                  <a:xfrm>
                    <a:off x="5757" y="2889"/>
                    <a:ext cx="126" cy="6"/>
                  </a:xfrm>
                  <a:prstGeom prst="rect">
                    <a:avLst/>
                  </a:prstGeom>
                  <a:solidFill>
                    <a:srgbClr val="FFDEDE"/>
                  </a:solidFill>
                  <a:ln w="9525">
                    <a:noFill/>
                    <a:miter lim="800000"/>
                    <a:headEnd/>
                    <a:tailEnd/>
                  </a:ln>
                </p:spPr>
                <p:txBody>
                  <a:bodyPr/>
                  <a:lstStyle/>
                  <a:p>
                    <a:endParaRPr lang="ko-KR" altLang="en-US" dirty="0"/>
                  </a:p>
                </p:txBody>
              </p:sp>
              <p:sp>
                <p:nvSpPr>
                  <p:cNvPr id="107" name="Rectangle 769"/>
                  <p:cNvSpPr>
                    <a:spLocks noChangeArrowheads="1"/>
                  </p:cNvSpPr>
                  <p:nvPr/>
                </p:nvSpPr>
                <p:spPr bwMode="auto">
                  <a:xfrm>
                    <a:off x="5757" y="2895"/>
                    <a:ext cx="126" cy="6"/>
                  </a:xfrm>
                  <a:prstGeom prst="rect">
                    <a:avLst/>
                  </a:prstGeom>
                  <a:solidFill>
                    <a:srgbClr val="FFDEDE"/>
                  </a:solidFill>
                  <a:ln w="9525">
                    <a:noFill/>
                    <a:miter lim="800000"/>
                    <a:headEnd/>
                    <a:tailEnd/>
                  </a:ln>
                </p:spPr>
                <p:txBody>
                  <a:bodyPr/>
                  <a:lstStyle/>
                  <a:p>
                    <a:endParaRPr lang="ko-KR" altLang="en-US" dirty="0"/>
                  </a:p>
                </p:txBody>
              </p:sp>
              <p:sp>
                <p:nvSpPr>
                  <p:cNvPr id="108" name="Rectangle 770"/>
                  <p:cNvSpPr>
                    <a:spLocks noChangeArrowheads="1"/>
                  </p:cNvSpPr>
                  <p:nvPr/>
                </p:nvSpPr>
                <p:spPr bwMode="auto">
                  <a:xfrm>
                    <a:off x="5757" y="2901"/>
                    <a:ext cx="126" cy="6"/>
                  </a:xfrm>
                  <a:prstGeom prst="rect">
                    <a:avLst/>
                  </a:prstGeom>
                  <a:solidFill>
                    <a:srgbClr val="FFDCDC"/>
                  </a:solidFill>
                  <a:ln w="9525">
                    <a:noFill/>
                    <a:miter lim="800000"/>
                    <a:headEnd/>
                    <a:tailEnd/>
                  </a:ln>
                </p:spPr>
                <p:txBody>
                  <a:bodyPr/>
                  <a:lstStyle/>
                  <a:p>
                    <a:endParaRPr lang="ko-KR" altLang="en-US" dirty="0"/>
                  </a:p>
                </p:txBody>
              </p:sp>
              <p:sp>
                <p:nvSpPr>
                  <p:cNvPr id="109" name="Rectangle 771"/>
                  <p:cNvSpPr>
                    <a:spLocks noChangeArrowheads="1"/>
                  </p:cNvSpPr>
                  <p:nvPr/>
                </p:nvSpPr>
                <p:spPr bwMode="auto">
                  <a:xfrm>
                    <a:off x="5757" y="2907"/>
                    <a:ext cx="126" cy="6"/>
                  </a:xfrm>
                  <a:prstGeom prst="rect">
                    <a:avLst/>
                  </a:prstGeom>
                  <a:solidFill>
                    <a:srgbClr val="FFDBDB"/>
                  </a:solidFill>
                  <a:ln w="9525">
                    <a:noFill/>
                    <a:miter lim="800000"/>
                    <a:headEnd/>
                    <a:tailEnd/>
                  </a:ln>
                </p:spPr>
                <p:txBody>
                  <a:bodyPr/>
                  <a:lstStyle/>
                  <a:p>
                    <a:endParaRPr lang="ko-KR" altLang="en-US" dirty="0"/>
                  </a:p>
                </p:txBody>
              </p:sp>
              <p:sp>
                <p:nvSpPr>
                  <p:cNvPr id="110" name="Rectangle 772"/>
                  <p:cNvSpPr>
                    <a:spLocks noChangeArrowheads="1"/>
                  </p:cNvSpPr>
                  <p:nvPr/>
                </p:nvSpPr>
                <p:spPr bwMode="auto">
                  <a:xfrm>
                    <a:off x="5757" y="2913"/>
                    <a:ext cx="126" cy="6"/>
                  </a:xfrm>
                  <a:prstGeom prst="rect">
                    <a:avLst/>
                  </a:prstGeom>
                  <a:solidFill>
                    <a:srgbClr val="FFDBDB"/>
                  </a:solidFill>
                  <a:ln w="9525">
                    <a:noFill/>
                    <a:miter lim="800000"/>
                    <a:headEnd/>
                    <a:tailEnd/>
                  </a:ln>
                </p:spPr>
                <p:txBody>
                  <a:bodyPr/>
                  <a:lstStyle/>
                  <a:p>
                    <a:endParaRPr lang="ko-KR" altLang="en-US" dirty="0"/>
                  </a:p>
                </p:txBody>
              </p:sp>
              <p:sp>
                <p:nvSpPr>
                  <p:cNvPr id="111" name="Rectangle 773"/>
                  <p:cNvSpPr>
                    <a:spLocks noChangeArrowheads="1"/>
                  </p:cNvSpPr>
                  <p:nvPr/>
                </p:nvSpPr>
                <p:spPr bwMode="auto">
                  <a:xfrm>
                    <a:off x="5757" y="2919"/>
                    <a:ext cx="126" cy="6"/>
                  </a:xfrm>
                  <a:prstGeom prst="rect">
                    <a:avLst/>
                  </a:prstGeom>
                  <a:solidFill>
                    <a:srgbClr val="FFDADA"/>
                  </a:solidFill>
                  <a:ln w="9525">
                    <a:noFill/>
                    <a:miter lim="800000"/>
                    <a:headEnd/>
                    <a:tailEnd/>
                  </a:ln>
                </p:spPr>
                <p:txBody>
                  <a:bodyPr/>
                  <a:lstStyle/>
                  <a:p>
                    <a:endParaRPr lang="ko-KR" altLang="en-US" dirty="0"/>
                  </a:p>
                </p:txBody>
              </p:sp>
              <p:sp>
                <p:nvSpPr>
                  <p:cNvPr id="112" name="Rectangle 774"/>
                  <p:cNvSpPr>
                    <a:spLocks noChangeArrowheads="1"/>
                  </p:cNvSpPr>
                  <p:nvPr/>
                </p:nvSpPr>
                <p:spPr bwMode="auto">
                  <a:xfrm>
                    <a:off x="5757" y="2925"/>
                    <a:ext cx="126" cy="6"/>
                  </a:xfrm>
                  <a:prstGeom prst="rect">
                    <a:avLst/>
                  </a:prstGeom>
                  <a:solidFill>
                    <a:srgbClr val="FFD9D9"/>
                  </a:solidFill>
                  <a:ln w="9525">
                    <a:noFill/>
                    <a:miter lim="800000"/>
                    <a:headEnd/>
                    <a:tailEnd/>
                  </a:ln>
                </p:spPr>
                <p:txBody>
                  <a:bodyPr/>
                  <a:lstStyle/>
                  <a:p>
                    <a:endParaRPr lang="ko-KR" altLang="en-US" dirty="0"/>
                  </a:p>
                </p:txBody>
              </p:sp>
              <p:sp>
                <p:nvSpPr>
                  <p:cNvPr id="113" name="Rectangle 775"/>
                  <p:cNvSpPr>
                    <a:spLocks noChangeArrowheads="1"/>
                  </p:cNvSpPr>
                  <p:nvPr/>
                </p:nvSpPr>
                <p:spPr bwMode="auto">
                  <a:xfrm>
                    <a:off x="5757" y="2931"/>
                    <a:ext cx="126" cy="6"/>
                  </a:xfrm>
                  <a:prstGeom prst="rect">
                    <a:avLst/>
                  </a:prstGeom>
                  <a:solidFill>
                    <a:srgbClr val="FFD8D8"/>
                  </a:solidFill>
                  <a:ln w="9525">
                    <a:noFill/>
                    <a:miter lim="800000"/>
                    <a:headEnd/>
                    <a:tailEnd/>
                  </a:ln>
                </p:spPr>
                <p:txBody>
                  <a:bodyPr/>
                  <a:lstStyle/>
                  <a:p>
                    <a:endParaRPr lang="ko-KR" altLang="en-US" dirty="0"/>
                  </a:p>
                </p:txBody>
              </p:sp>
              <p:sp>
                <p:nvSpPr>
                  <p:cNvPr id="114" name="Rectangle 776"/>
                  <p:cNvSpPr>
                    <a:spLocks noChangeArrowheads="1"/>
                  </p:cNvSpPr>
                  <p:nvPr/>
                </p:nvSpPr>
                <p:spPr bwMode="auto">
                  <a:xfrm>
                    <a:off x="5757" y="2937"/>
                    <a:ext cx="126" cy="6"/>
                  </a:xfrm>
                  <a:prstGeom prst="rect">
                    <a:avLst/>
                  </a:prstGeom>
                  <a:solidFill>
                    <a:srgbClr val="FFD7D7"/>
                  </a:solidFill>
                  <a:ln w="9525">
                    <a:noFill/>
                    <a:miter lim="800000"/>
                    <a:headEnd/>
                    <a:tailEnd/>
                  </a:ln>
                </p:spPr>
                <p:txBody>
                  <a:bodyPr/>
                  <a:lstStyle/>
                  <a:p>
                    <a:endParaRPr lang="ko-KR" altLang="en-US" dirty="0"/>
                  </a:p>
                </p:txBody>
              </p:sp>
              <p:sp>
                <p:nvSpPr>
                  <p:cNvPr id="115" name="Rectangle 777"/>
                  <p:cNvSpPr>
                    <a:spLocks noChangeArrowheads="1"/>
                  </p:cNvSpPr>
                  <p:nvPr/>
                </p:nvSpPr>
                <p:spPr bwMode="auto">
                  <a:xfrm>
                    <a:off x="5757" y="2943"/>
                    <a:ext cx="126" cy="6"/>
                  </a:xfrm>
                  <a:prstGeom prst="rect">
                    <a:avLst/>
                  </a:prstGeom>
                  <a:solidFill>
                    <a:srgbClr val="FFD5D5"/>
                  </a:solidFill>
                  <a:ln w="9525">
                    <a:noFill/>
                    <a:miter lim="800000"/>
                    <a:headEnd/>
                    <a:tailEnd/>
                  </a:ln>
                </p:spPr>
                <p:txBody>
                  <a:bodyPr/>
                  <a:lstStyle/>
                  <a:p>
                    <a:endParaRPr lang="ko-KR" altLang="en-US" dirty="0"/>
                  </a:p>
                </p:txBody>
              </p:sp>
              <p:sp>
                <p:nvSpPr>
                  <p:cNvPr id="116" name="Rectangle 778"/>
                  <p:cNvSpPr>
                    <a:spLocks noChangeArrowheads="1"/>
                  </p:cNvSpPr>
                  <p:nvPr/>
                </p:nvSpPr>
                <p:spPr bwMode="auto">
                  <a:xfrm>
                    <a:off x="5757" y="2949"/>
                    <a:ext cx="126" cy="6"/>
                  </a:xfrm>
                  <a:prstGeom prst="rect">
                    <a:avLst/>
                  </a:prstGeom>
                  <a:solidFill>
                    <a:srgbClr val="FFD5D5"/>
                  </a:solidFill>
                  <a:ln w="9525">
                    <a:noFill/>
                    <a:miter lim="800000"/>
                    <a:headEnd/>
                    <a:tailEnd/>
                  </a:ln>
                </p:spPr>
                <p:txBody>
                  <a:bodyPr/>
                  <a:lstStyle/>
                  <a:p>
                    <a:endParaRPr lang="ko-KR" altLang="en-US" dirty="0"/>
                  </a:p>
                </p:txBody>
              </p:sp>
              <p:sp>
                <p:nvSpPr>
                  <p:cNvPr id="117" name="Rectangle 779"/>
                  <p:cNvSpPr>
                    <a:spLocks noChangeArrowheads="1"/>
                  </p:cNvSpPr>
                  <p:nvPr/>
                </p:nvSpPr>
                <p:spPr bwMode="auto">
                  <a:xfrm>
                    <a:off x="5757" y="2955"/>
                    <a:ext cx="126" cy="6"/>
                  </a:xfrm>
                  <a:prstGeom prst="rect">
                    <a:avLst/>
                  </a:prstGeom>
                  <a:solidFill>
                    <a:srgbClr val="FFD4D4"/>
                  </a:solidFill>
                  <a:ln w="9525">
                    <a:noFill/>
                    <a:miter lim="800000"/>
                    <a:headEnd/>
                    <a:tailEnd/>
                  </a:ln>
                </p:spPr>
                <p:txBody>
                  <a:bodyPr/>
                  <a:lstStyle/>
                  <a:p>
                    <a:endParaRPr lang="ko-KR" altLang="en-US" dirty="0"/>
                  </a:p>
                </p:txBody>
              </p:sp>
              <p:sp>
                <p:nvSpPr>
                  <p:cNvPr id="118" name="Rectangle 780"/>
                  <p:cNvSpPr>
                    <a:spLocks noChangeArrowheads="1"/>
                  </p:cNvSpPr>
                  <p:nvPr/>
                </p:nvSpPr>
                <p:spPr bwMode="auto">
                  <a:xfrm>
                    <a:off x="5757" y="2961"/>
                    <a:ext cx="126" cy="6"/>
                  </a:xfrm>
                  <a:prstGeom prst="rect">
                    <a:avLst/>
                  </a:prstGeom>
                  <a:solidFill>
                    <a:srgbClr val="FFD3D3"/>
                  </a:solidFill>
                  <a:ln w="9525">
                    <a:noFill/>
                    <a:miter lim="800000"/>
                    <a:headEnd/>
                    <a:tailEnd/>
                  </a:ln>
                </p:spPr>
                <p:txBody>
                  <a:bodyPr/>
                  <a:lstStyle/>
                  <a:p>
                    <a:endParaRPr lang="ko-KR" altLang="en-US" dirty="0"/>
                  </a:p>
                </p:txBody>
              </p:sp>
              <p:sp>
                <p:nvSpPr>
                  <p:cNvPr id="119" name="Rectangle 781"/>
                  <p:cNvSpPr>
                    <a:spLocks noChangeArrowheads="1"/>
                  </p:cNvSpPr>
                  <p:nvPr/>
                </p:nvSpPr>
                <p:spPr bwMode="auto">
                  <a:xfrm>
                    <a:off x="5757" y="2967"/>
                    <a:ext cx="126" cy="6"/>
                  </a:xfrm>
                  <a:prstGeom prst="rect">
                    <a:avLst/>
                  </a:prstGeom>
                  <a:solidFill>
                    <a:srgbClr val="FFD2D2"/>
                  </a:solidFill>
                  <a:ln w="9525">
                    <a:noFill/>
                    <a:miter lim="800000"/>
                    <a:headEnd/>
                    <a:tailEnd/>
                  </a:ln>
                </p:spPr>
                <p:txBody>
                  <a:bodyPr/>
                  <a:lstStyle/>
                  <a:p>
                    <a:endParaRPr lang="ko-KR" altLang="en-US" dirty="0"/>
                  </a:p>
                </p:txBody>
              </p:sp>
              <p:sp>
                <p:nvSpPr>
                  <p:cNvPr id="120" name="Rectangle 782"/>
                  <p:cNvSpPr>
                    <a:spLocks noChangeArrowheads="1"/>
                  </p:cNvSpPr>
                  <p:nvPr/>
                </p:nvSpPr>
                <p:spPr bwMode="auto">
                  <a:xfrm>
                    <a:off x="5757" y="2973"/>
                    <a:ext cx="126" cy="6"/>
                  </a:xfrm>
                  <a:prstGeom prst="rect">
                    <a:avLst/>
                  </a:prstGeom>
                  <a:solidFill>
                    <a:srgbClr val="FFD1D1"/>
                  </a:solidFill>
                  <a:ln w="9525">
                    <a:noFill/>
                    <a:miter lim="800000"/>
                    <a:headEnd/>
                    <a:tailEnd/>
                  </a:ln>
                </p:spPr>
                <p:txBody>
                  <a:bodyPr/>
                  <a:lstStyle/>
                  <a:p>
                    <a:endParaRPr lang="ko-KR" altLang="en-US" dirty="0"/>
                  </a:p>
                </p:txBody>
              </p:sp>
              <p:sp>
                <p:nvSpPr>
                  <p:cNvPr id="121" name="Rectangle 783"/>
                  <p:cNvSpPr>
                    <a:spLocks noChangeArrowheads="1"/>
                  </p:cNvSpPr>
                  <p:nvPr/>
                </p:nvSpPr>
                <p:spPr bwMode="auto">
                  <a:xfrm>
                    <a:off x="5757" y="2979"/>
                    <a:ext cx="126" cy="6"/>
                  </a:xfrm>
                  <a:prstGeom prst="rect">
                    <a:avLst/>
                  </a:prstGeom>
                  <a:solidFill>
                    <a:srgbClr val="FFCFCF"/>
                  </a:solidFill>
                  <a:ln w="9525">
                    <a:noFill/>
                    <a:miter lim="800000"/>
                    <a:headEnd/>
                    <a:tailEnd/>
                  </a:ln>
                </p:spPr>
                <p:txBody>
                  <a:bodyPr/>
                  <a:lstStyle/>
                  <a:p>
                    <a:endParaRPr lang="ko-KR" altLang="en-US" dirty="0"/>
                  </a:p>
                </p:txBody>
              </p:sp>
              <p:sp>
                <p:nvSpPr>
                  <p:cNvPr id="122" name="Rectangle 784"/>
                  <p:cNvSpPr>
                    <a:spLocks noChangeArrowheads="1"/>
                  </p:cNvSpPr>
                  <p:nvPr/>
                </p:nvSpPr>
                <p:spPr bwMode="auto">
                  <a:xfrm>
                    <a:off x="5757" y="2985"/>
                    <a:ext cx="126" cy="6"/>
                  </a:xfrm>
                  <a:prstGeom prst="rect">
                    <a:avLst/>
                  </a:prstGeom>
                  <a:solidFill>
                    <a:srgbClr val="FFCECE"/>
                  </a:solidFill>
                  <a:ln w="9525">
                    <a:noFill/>
                    <a:miter lim="800000"/>
                    <a:headEnd/>
                    <a:tailEnd/>
                  </a:ln>
                </p:spPr>
                <p:txBody>
                  <a:bodyPr/>
                  <a:lstStyle/>
                  <a:p>
                    <a:endParaRPr lang="ko-KR" altLang="en-US" dirty="0"/>
                  </a:p>
                </p:txBody>
              </p:sp>
              <p:sp>
                <p:nvSpPr>
                  <p:cNvPr id="123" name="Rectangle 785"/>
                  <p:cNvSpPr>
                    <a:spLocks noChangeArrowheads="1"/>
                  </p:cNvSpPr>
                  <p:nvPr/>
                </p:nvSpPr>
                <p:spPr bwMode="auto">
                  <a:xfrm>
                    <a:off x="5757" y="2991"/>
                    <a:ext cx="126" cy="6"/>
                  </a:xfrm>
                  <a:prstGeom prst="rect">
                    <a:avLst/>
                  </a:prstGeom>
                  <a:solidFill>
                    <a:srgbClr val="FFCDCD"/>
                  </a:solidFill>
                  <a:ln w="9525">
                    <a:noFill/>
                    <a:miter lim="800000"/>
                    <a:headEnd/>
                    <a:tailEnd/>
                  </a:ln>
                </p:spPr>
                <p:txBody>
                  <a:bodyPr/>
                  <a:lstStyle/>
                  <a:p>
                    <a:endParaRPr lang="ko-KR" altLang="en-US" dirty="0"/>
                  </a:p>
                </p:txBody>
              </p:sp>
              <p:sp>
                <p:nvSpPr>
                  <p:cNvPr id="124" name="Rectangle 786"/>
                  <p:cNvSpPr>
                    <a:spLocks noChangeArrowheads="1"/>
                  </p:cNvSpPr>
                  <p:nvPr/>
                </p:nvSpPr>
                <p:spPr bwMode="auto">
                  <a:xfrm>
                    <a:off x="5757" y="2997"/>
                    <a:ext cx="126" cy="6"/>
                  </a:xfrm>
                  <a:prstGeom prst="rect">
                    <a:avLst/>
                  </a:prstGeom>
                  <a:solidFill>
                    <a:srgbClr val="FFCCCC"/>
                  </a:solidFill>
                  <a:ln w="9525">
                    <a:noFill/>
                    <a:miter lim="800000"/>
                    <a:headEnd/>
                    <a:tailEnd/>
                  </a:ln>
                </p:spPr>
                <p:txBody>
                  <a:bodyPr/>
                  <a:lstStyle/>
                  <a:p>
                    <a:endParaRPr lang="ko-KR" altLang="en-US" dirty="0"/>
                  </a:p>
                </p:txBody>
              </p:sp>
              <p:sp>
                <p:nvSpPr>
                  <p:cNvPr id="125" name="Rectangle 787"/>
                  <p:cNvSpPr>
                    <a:spLocks noChangeArrowheads="1"/>
                  </p:cNvSpPr>
                  <p:nvPr/>
                </p:nvSpPr>
                <p:spPr bwMode="auto">
                  <a:xfrm>
                    <a:off x="5757" y="3003"/>
                    <a:ext cx="126" cy="6"/>
                  </a:xfrm>
                  <a:prstGeom prst="rect">
                    <a:avLst/>
                  </a:prstGeom>
                  <a:solidFill>
                    <a:srgbClr val="FFCBCB"/>
                  </a:solidFill>
                  <a:ln w="9525">
                    <a:noFill/>
                    <a:miter lim="800000"/>
                    <a:headEnd/>
                    <a:tailEnd/>
                  </a:ln>
                </p:spPr>
                <p:txBody>
                  <a:bodyPr/>
                  <a:lstStyle/>
                  <a:p>
                    <a:endParaRPr lang="ko-KR" altLang="en-US" dirty="0"/>
                  </a:p>
                </p:txBody>
              </p:sp>
              <p:sp>
                <p:nvSpPr>
                  <p:cNvPr id="126" name="Rectangle 788"/>
                  <p:cNvSpPr>
                    <a:spLocks noChangeArrowheads="1"/>
                  </p:cNvSpPr>
                  <p:nvPr/>
                </p:nvSpPr>
                <p:spPr bwMode="auto">
                  <a:xfrm>
                    <a:off x="5757" y="3009"/>
                    <a:ext cx="126" cy="6"/>
                  </a:xfrm>
                  <a:prstGeom prst="rect">
                    <a:avLst/>
                  </a:prstGeom>
                  <a:solidFill>
                    <a:srgbClr val="FFCACA"/>
                  </a:solidFill>
                  <a:ln w="9525">
                    <a:noFill/>
                    <a:miter lim="800000"/>
                    <a:headEnd/>
                    <a:tailEnd/>
                  </a:ln>
                </p:spPr>
                <p:txBody>
                  <a:bodyPr/>
                  <a:lstStyle/>
                  <a:p>
                    <a:endParaRPr lang="ko-KR" altLang="en-US" dirty="0"/>
                  </a:p>
                </p:txBody>
              </p:sp>
              <p:sp>
                <p:nvSpPr>
                  <p:cNvPr id="127" name="Rectangle 789"/>
                  <p:cNvSpPr>
                    <a:spLocks noChangeArrowheads="1"/>
                  </p:cNvSpPr>
                  <p:nvPr/>
                </p:nvSpPr>
                <p:spPr bwMode="auto">
                  <a:xfrm>
                    <a:off x="5757" y="3015"/>
                    <a:ext cx="126" cy="6"/>
                  </a:xfrm>
                  <a:prstGeom prst="rect">
                    <a:avLst/>
                  </a:prstGeom>
                  <a:solidFill>
                    <a:srgbClr val="FFC9C9"/>
                  </a:solidFill>
                  <a:ln w="9525">
                    <a:noFill/>
                    <a:miter lim="800000"/>
                    <a:headEnd/>
                    <a:tailEnd/>
                  </a:ln>
                </p:spPr>
                <p:txBody>
                  <a:bodyPr/>
                  <a:lstStyle/>
                  <a:p>
                    <a:endParaRPr lang="ko-KR" altLang="en-US" dirty="0"/>
                  </a:p>
                </p:txBody>
              </p:sp>
              <p:sp>
                <p:nvSpPr>
                  <p:cNvPr id="128" name="Rectangle 790"/>
                  <p:cNvSpPr>
                    <a:spLocks noChangeArrowheads="1"/>
                  </p:cNvSpPr>
                  <p:nvPr/>
                </p:nvSpPr>
                <p:spPr bwMode="auto">
                  <a:xfrm>
                    <a:off x="5757" y="3021"/>
                    <a:ext cx="126" cy="6"/>
                  </a:xfrm>
                  <a:prstGeom prst="rect">
                    <a:avLst/>
                  </a:prstGeom>
                  <a:solidFill>
                    <a:srgbClr val="FFC7C7"/>
                  </a:solidFill>
                  <a:ln w="9525">
                    <a:noFill/>
                    <a:miter lim="800000"/>
                    <a:headEnd/>
                    <a:tailEnd/>
                  </a:ln>
                </p:spPr>
                <p:txBody>
                  <a:bodyPr/>
                  <a:lstStyle/>
                  <a:p>
                    <a:endParaRPr lang="ko-KR" altLang="en-US" dirty="0"/>
                  </a:p>
                </p:txBody>
              </p:sp>
              <p:sp>
                <p:nvSpPr>
                  <p:cNvPr id="129" name="Rectangle 791"/>
                  <p:cNvSpPr>
                    <a:spLocks noChangeArrowheads="1"/>
                  </p:cNvSpPr>
                  <p:nvPr/>
                </p:nvSpPr>
                <p:spPr bwMode="auto">
                  <a:xfrm>
                    <a:off x="5757" y="3027"/>
                    <a:ext cx="126" cy="6"/>
                  </a:xfrm>
                  <a:prstGeom prst="rect">
                    <a:avLst/>
                  </a:prstGeom>
                  <a:solidFill>
                    <a:srgbClr val="FFC6C6"/>
                  </a:solidFill>
                  <a:ln w="9525">
                    <a:noFill/>
                    <a:miter lim="800000"/>
                    <a:headEnd/>
                    <a:tailEnd/>
                  </a:ln>
                </p:spPr>
                <p:txBody>
                  <a:bodyPr/>
                  <a:lstStyle/>
                  <a:p>
                    <a:endParaRPr lang="ko-KR" altLang="en-US" dirty="0"/>
                  </a:p>
                </p:txBody>
              </p:sp>
              <p:sp>
                <p:nvSpPr>
                  <p:cNvPr id="130" name="Rectangle 792"/>
                  <p:cNvSpPr>
                    <a:spLocks noChangeArrowheads="1"/>
                  </p:cNvSpPr>
                  <p:nvPr/>
                </p:nvSpPr>
                <p:spPr bwMode="auto">
                  <a:xfrm>
                    <a:off x="5757" y="3033"/>
                    <a:ext cx="126" cy="6"/>
                  </a:xfrm>
                  <a:prstGeom prst="rect">
                    <a:avLst/>
                  </a:prstGeom>
                  <a:solidFill>
                    <a:srgbClr val="FFC5C5"/>
                  </a:solidFill>
                  <a:ln w="9525">
                    <a:noFill/>
                    <a:miter lim="800000"/>
                    <a:headEnd/>
                    <a:tailEnd/>
                  </a:ln>
                </p:spPr>
                <p:txBody>
                  <a:bodyPr/>
                  <a:lstStyle/>
                  <a:p>
                    <a:endParaRPr lang="ko-KR" altLang="en-US" dirty="0"/>
                  </a:p>
                </p:txBody>
              </p:sp>
              <p:sp>
                <p:nvSpPr>
                  <p:cNvPr id="131" name="Rectangle 793"/>
                  <p:cNvSpPr>
                    <a:spLocks noChangeArrowheads="1"/>
                  </p:cNvSpPr>
                  <p:nvPr/>
                </p:nvSpPr>
                <p:spPr bwMode="auto">
                  <a:xfrm>
                    <a:off x="5757" y="3039"/>
                    <a:ext cx="126" cy="6"/>
                  </a:xfrm>
                  <a:prstGeom prst="rect">
                    <a:avLst/>
                  </a:prstGeom>
                  <a:solidFill>
                    <a:srgbClr val="FFC4C4"/>
                  </a:solidFill>
                  <a:ln w="9525">
                    <a:noFill/>
                    <a:miter lim="800000"/>
                    <a:headEnd/>
                    <a:tailEnd/>
                  </a:ln>
                </p:spPr>
                <p:txBody>
                  <a:bodyPr/>
                  <a:lstStyle/>
                  <a:p>
                    <a:endParaRPr lang="ko-KR" altLang="en-US" dirty="0"/>
                  </a:p>
                </p:txBody>
              </p:sp>
              <p:sp>
                <p:nvSpPr>
                  <p:cNvPr id="132" name="Rectangle 794"/>
                  <p:cNvSpPr>
                    <a:spLocks noChangeArrowheads="1"/>
                  </p:cNvSpPr>
                  <p:nvPr/>
                </p:nvSpPr>
                <p:spPr bwMode="auto">
                  <a:xfrm>
                    <a:off x="5757" y="3045"/>
                    <a:ext cx="126" cy="6"/>
                  </a:xfrm>
                  <a:prstGeom prst="rect">
                    <a:avLst/>
                  </a:prstGeom>
                  <a:solidFill>
                    <a:srgbClr val="FFC3C3"/>
                  </a:solidFill>
                  <a:ln w="9525">
                    <a:noFill/>
                    <a:miter lim="800000"/>
                    <a:headEnd/>
                    <a:tailEnd/>
                  </a:ln>
                </p:spPr>
                <p:txBody>
                  <a:bodyPr/>
                  <a:lstStyle/>
                  <a:p>
                    <a:endParaRPr lang="ko-KR" altLang="en-US" dirty="0"/>
                  </a:p>
                </p:txBody>
              </p:sp>
              <p:sp>
                <p:nvSpPr>
                  <p:cNvPr id="133" name="Rectangle 795"/>
                  <p:cNvSpPr>
                    <a:spLocks noChangeArrowheads="1"/>
                  </p:cNvSpPr>
                  <p:nvPr/>
                </p:nvSpPr>
                <p:spPr bwMode="auto">
                  <a:xfrm>
                    <a:off x="5757" y="3051"/>
                    <a:ext cx="126" cy="6"/>
                  </a:xfrm>
                  <a:prstGeom prst="rect">
                    <a:avLst/>
                  </a:prstGeom>
                  <a:solidFill>
                    <a:srgbClr val="FFC2C2"/>
                  </a:solidFill>
                  <a:ln w="9525">
                    <a:noFill/>
                    <a:miter lim="800000"/>
                    <a:headEnd/>
                    <a:tailEnd/>
                  </a:ln>
                </p:spPr>
                <p:txBody>
                  <a:bodyPr/>
                  <a:lstStyle/>
                  <a:p>
                    <a:endParaRPr lang="ko-KR" altLang="en-US" dirty="0"/>
                  </a:p>
                </p:txBody>
              </p:sp>
              <p:sp>
                <p:nvSpPr>
                  <p:cNvPr id="134" name="Rectangle 796"/>
                  <p:cNvSpPr>
                    <a:spLocks noChangeArrowheads="1"/>
                  </p:cNvSpPr>
                  <p:nvPr/>
                </p:nvSpPr>
                <p:spPr bwMode="auto">
                  <a:xfrm>
                    <a:off x="5757" y="3057"/>
                    <a:ext cx="126" cy="6"/>
                  </a:xfrm>
                  <a:prstGeom prst="rect">
                    <a:avLst/>
                  </a:prstGeom>
                  <a:solidFill>
                    <a:srgbClr val="FFC0C0"/>
                  </a:solidFill>
                  <a:ln w="9525">
                    <a:noFill/>
                    <a:miter lim="800000"/>
                    <a:headEnd/>
                    <a:tailEnd/>
                  </a:ln>
                </p:spPr>
                <p:txBody>
                  <a:bodyPr/>
                  <a:lstStyle/>
                  <a:p>
                    <a:endParaRPr lang="ko-KR" altLang="en-US" dirty="0"/>
                  </a:p>
                </p:txBody>
              </p:sp>
              <p:sp>
                <p:nvSpPr>
                  <p:cNvPr id="135" name="Rectangle 797"/>
                  <p:cNvSpPr>
                    <a:spLocks noChangeArrowheads="1"/>
                  </p:cNvSpPr>
                  <p:nvPr/>
                </p:nvSpPr>
                <p:spPr bwMode="auto">
                  <a:xfrm>
                    <a:off x="5757" y="3063"/>
                    <a:ext cx="126" cy="6"/>
                  </a:xfrm>
                  <a:prstGeom prst="rect">
                    <a:avLst/>
                  </a:prstGeom>
                  <a:solidFill>
                    <a:srgbClr val="FFBFBF"/>
                  </a:solidFill>
                  <a:ln w="9525">
                    <a:noFill/>
                    <a:miter lim="800000"/>
                    <a:headEnd/>
                    <a:tailEnd/>
                  </a:ln>
                </p:spPr>
                <p:txBody>
                  <a:bodyPr/>
                  <a:lstStyle/>
                  <a:p>
                    <a:endParaRPr lang="ko-KR" altLang="en-US" dirty="0"/>
                  </a:p>
                </p:txBody>
              </p:sp>
              <p:sp>
                <p:nvSpPr>
                  <p:cNvPr id="136" name="Rectangle 798"/>
                  <p:cNvSpPr>
                    <a:spLocks noChangeArrowheads="1"/>
                  </p:cNvSpPr>
                  <p:nvPr/>
                </p:nvSpPr>
                <p:spPr bwMode="auto">
                  <a:xfrm>
                    <a:off x="5757" y="3069"/>
                    <a:ext cx="126" cy="6"/>
                  </a:xfrm>
                  <a:prstGeom prst="rect">
                    <a:avLst/>
                  </a:prstGeom>
                  <a:solidFill>
                    <a:srgbClr val="FFBEBE"/>
                  </a:solidFill>
                  <a:ln w="9525">
                    <a:noFill/>
                    <a:miter lim="800000"/>
                    <a:headEnd/>
                    <a:tailEnd/>
                  </a:ln>
                </p:spPr>
                <p:txBody>
                  <a:bodyPr/>
                  <a:lstStyle/>
                  <a:p>
                    <a:endParaRPr lang="ko-KR" altLang="en-US" dirty="0"/>
                  </a:p>
                </p:txBody>
              </p:sp>
              <p:sp>
                <p:nvSpPr>
                  <p:cNvPr id="137" name="Rectangle 799"/>
                  <p:cNvSpPr>
                    <a:spLocks noChangeArrowheads="1"/>
                  </p:cNvSpPr>
                  <p:nvPr/>
                </p:nvSpPr>
                <p:spPr bwMode="auto">
                  <a:xfrm>
                    <a:off x="5757" y="3075"/>
                    <a:ext cx="126" cy="6"/>
                  </a:xfrm>
                  <a:prstGeom prst="rect">
                    <a:avLst/>
                  </a:prstGeom>
                  <a:solidFill>
                    <a:srgbClr val="FFBCBC"/>
                  </a:solidFill>
                  <a:ln w="9525">
                    <a:noFill/>
                    <a:miter lim="800000"/>
                    <a:headEnd/>
                    <a:tailEnd/>
                  </a:ln>
                </p:spPr>
                <p:txBody>
                  <a:bodyPr/>
                  <a:lstStyle/>
                  <a:p>
                    <a:endParaRPr lang="ko-KR" altLang="en-US" dirty="0"/>
                  </a:p>
                </p:txBody>
              </p:sp>
              <p:sp>
                <p:nvSpPr>
                  <p:cNvPr id="138" name="Rectangle 800"/>
                  <p:cNvSpPr>
                    <a:spLocks noChangeArrowheads="1"/>
                  </p:cNvSpPr>
                  <p:nvPr/>
                </p:nvSpPr>
                <p:spPr bwMode="auto">
                  <a:xfrm>
                    <a:off x="5757" y="3081"/>
                    <a:ext cx="126" cy="6"/>
                  </a:xfrm>
                  <a:prstGeom prst="rect">
                    <a:avLst/>
                  </a:prstGeom>
                  <a:solidFill>
                    <a:srgbClr val="FFBBBB"/>
                  </a:solidFill>
                  <a:ln w="9525">
                    <a:noFill/>
                    <a:miter lim="800000"/>
                    <a:headEnd/>
                    <a:tailEnd/>
                  </a:ln>
                </p:spPr>
                <p:txBody>
                  <a:bodyPr/>
                  <a:lstStyle/>
                  <a:p>
                    <a:endParaRPr lang="ko-KR" altLang="en-US" dirty="0"/>
                  </a:p>
                </p:txBody>
              </p:sp>
              <p:sp>
                <p:nvSpPr>
                  <p:cNvPr id="139" name="Rectangle 801"/>
                  <p:cNvSpPr>
                    <a:spLocks noChangeArrowheads="1"/>
                  </p:cNvSpPr>
                  <p:nvPr/>
                </p:nvSpPr>
                <p:spPr bwMode="auto">
                  <a:xfrm>
                    <a:off x="5757" y="3087"/>
                    <a:ext cx="126" cy="6"/>
                  </a:xfrm>
                  <a:prstGeom prst="rect">
                    <a:avLst/>
                  </a:prstGeom>
                  <a:solidFill>
                    <a:srgbClr val="FFBABA"/>
                  </a:solidFill>
                  <a:ln w="9525">
                    <a:noFill/>
                    <a:miter lim="800000"/>
                    <a:headEnd/>
                    <a:tailEnd/>
                  </a:ln>
                </p:spPr>
                <p:txBody>
                  <a:bodyPr/>
                  <a:lstStyle/>
                  <a:p>
                    <a:endParaRPr lang="ko-KR" altLang="en-US" dirty="0"/>
                  </a:p>
                </p:txBody>
              </p:sp>
              <p:sp>
                <p:nvSpPr>
                  <p:cNvPr id="140" name="Rectangle 802"/>
                  <p:cNvSpPr>
                    <a:spLocks noChangeArrowheads="1"/>
                  </p:cNvSpPr>
                  <p:nvPr/>
                </p:nvSpPr>
                <p:spPr bwMode="auto">
                  <a:xfrm>
                    <a:off x="5757" y="3093"/>
                    <a:ext cx="126" cy="6"/>
                  </a:xfrm>
                  <a:prstGeom prst="rect">
                    <a:avLst/>
                  </a:prstGeom>
                  <a:solidFill>
                    <a:srgbClr val="FFB9B9"/>
                  </a:solidFill>
                  <a:ln w="9525">
                    <a:noFill/>
                    <a:miter lim="800000"/>
                    <a:headEnd/>
                    <a:tailEnd/>
                  </a:ln>
                </p:spPr>
                <p:txBody>
                  <a:bodyPr/>
                  <a:lstStyle/>
                  <a:p>
                    <a:endParaRPr lang="ko-KR" altLang="en-US" dirty="0"/>
                  </a:p>
                </p:txBody>
              </p:sp>
              <p:sp>
                <p:nvSpPr>
                  <p:cNvPr id="141" name="Rectangle 803"/>
                  <p:cNvSpPr>
                    <a:spLocks noChangeArrowheads="1"/>
                  </p:cNvSpPr>
                  <p:nvPr/>
                </p:nvSpPr>
                <p:spPr bwMode="auto">
                  <a:xfrm>
                    <a:off x="5757" y="3099"/>
                    <a:ext cx="126" cy="6"/>
                  </a:xfrm>
                  <a:prstGeom prst="rect">
                    <a:avLst/>
                  </a:prstGeom>
                  <a:solidFill>
                    <a:srgbClr val="FFB7B7"/>
                  </a:solidFill>
                  <a:ln w="9525">
                    <a:noFill/>
                    <a:miter lim="800000"/>
                    <a:headEnd/>
                    <a:tailEnd/>
                  </a:ln>
                </p:spPr>
                <p:txBody>
                  <a:bodyPr/>
                  <a:lstStyle/>
                  <a:p>
                    <a:endParaRPr lang="ko-KR" altLang="en-US" dirty="0"/>
                  </a:p>
                </p:txBody>
              </p:sp>
              <p:sp>
                <p:nvSpPr>
                  <p:cNvPr id="142" name="Rectangle 804"/>
                  <p:cNvSpPr>
                    <a:spLocks noChangeArrowheads="1"/>
                  </p:cNvSpPr>
                  <p:nvPr/>
                </p:nvSpPr>
                <p:spPr bwMode="auto">
                  <a:xfrm>
                    <a:off x="5757" y="3105"/>
                    <a:ext cx="126" cy="6"/>
                  </a:xfrm>
                  <a:prstGeom prst="rect">
                    <a:avLst/>
                  </a:prstGeom>
                  <a:solidFill>
                    <a:srgbClr val="FFB6B6"/>
                  </a:solidFill>
                  <a:ln w="9525">
                    <a:noFill/>
                    <a:miter lim="800000"/>
                    <a:headEnd/>
                    <a:tailEnd/>
                  </a:ln>
                </p:spPr>
                <p:txBody>
                  <a:bodyPr/>
                  <a:lstStyle/>
                  <a:p>
                    <a:endParaRPr lang="ko-KR" altLang="en-US" dirty="0"/>
                  </a:p>
                </p:txBody>
              </p:sp>
              <p:sp>
                <p:nvSpPr>
                  <p:cNvPr id="143" name="Rectangle 805"/>
                  <p:cNvSpPr>
                    <a:spLocks noChangeArrowheads="1"/>
                  </p:cNvSpPr>
                  <p:nvPr/>
                </p:nvSpPr>
                <p:spPr bwMode="auto">
                  <a:xfrm>
                    <a:off x="5757" y="3111"/>
                    <a:ext cx="126" cy="6"/>
                  </a:xfrm>
                  <a:prstGeom prst="rect">
                    <a:avLst/>
                  </a:prstGeom>
                  <a:solidFill>
                    <a:srgbClr val="FFB4B4"/>
                  </a:solidFill>
                  <a:ln w="9525">
                    <a:noFill/>
                    <a:miter lim="800000"/>
                    <a:headEnd/>
                    <a:tailEnd/>
                  </a:ln>
                </p:spPr>
                <p:txBody>
                  <a:bodyPr/>
                  <a:lstStyle/>
                  <a:p>
                    <a:endParaRPr lang="ko-KR" altLang="en-US" dirty="0"/>
                  </a:p>
                </p:txBody>
              </p:sp>
              <p:sp>
                <p:nvSpPr>
                  <p:cNvPr id="144" name="Rectangle 806"/>
                  <p:cNvSpPr>
                    <a:spLocks noChangeArrowheads="1"/>
                  </p:cNvSpPr>
                  <p:nvPr/>
                </p:nvSpPr>
                <p:spPr bwMode="auto">
                  <a:xfrm>
                    <a:off x="5757" y="3117"/>
                    <a:ext cx="126" cy="6"/>
                  </a:xfrm>
                  <a:prstGeom prst="rect">
                    <a:avLst/>
                  </a:prstGeom>
                  <a:solidFill>
                    <a:srgbClr val="FFB3B3"/>
                  </a:solidFill>
                  <a:ln w="9525">
                    <a:noFill/>
                    <a:miter lim="800000"/>
                    <a:headEnd/>
                    <a:tailEnd/>
                  </a:ln>
                </p:spPr>
                <p:txBody>
                  <a:bodyPr/>
                  <a:lstStyle/>
                  <a:p>
                    <a:endParaRPr lang="ko-KR" altLang="en-US" dirty="0"/>
                  </a:p>
                </p:txBody>
              </p:sp>
              <p:sp>
                <p:nvSpPr>
                  <p:cNvPr id="145" name="Rectangle 807"/>
                  <p:cNvSpPr>
                    <a:spLocks noChangeArrowheads="1"/>
                  </p:cNvSpPr>
                  <p:nvPr/>
                </p:nvSpPr>
                <p:spPr bwMode="auto">
                  <a:xfrm>
                    <a:off x="5757" y="3123"/>
                    <a:ext cx="126" cy="6"/>
                  </a:xfrm>
                  <a:prstGeom prst="rect">
                    <a:avLst/>
                  </a:prstGeom>
                  <a:solidFill>
                    <a:srgbClr val="FFB2B2"/>
                  </a:solidFill>
                  <a:ln w="9525">
                    <a:noFill/>
                    <a:miter lim="800000"/>
                    <a:headEnd/>
                    <a:tailEnd/>
                  </a:ln>
                </p:spPr>
                <p:txBody>
                  <a:bodyPr/>
                  <a:lstStyle/>
                  <a:p>
                    <a:endParaRPr lang="ko-KR" altLang="en-US" dirty="0"/>
                  </a:p>
                </p:txBody>
              </p:sp>
              <p:sp>
                <p:nvSpPr>
                  <p:cNvPr id="146" name="Rectangle 808"/>
                  <p:cNvSpPr>
                    <a:spLocks noChangeArrowheads="1"/>
                  </p:cNvSpPr>
                  <p:nvPr/>
                </p:nvSpPr>
                <p:spPr bwMode="auto">
                  <a:xfrm>
                    <a:off x="5757" y="3129"/>
                    <a:ext cx="126" cy="6"/>
                  </a:xfrm>
                  <a:prstGeom prst="rect">
                    <a:avLst/>
                  </a:prstGeom>
                  <a:solidFill>
                    <a:srgbClr val="FFB1B1"/>
                  </a:solidFill>
                  <a:ln w="9525">
                    <a:noFill/>
                    <a:miter lim="800000"/>
                    <a:headEnd/>
                    <a:tailEnd/>
                  </a:ln>
                </p:spPr>
                <p:txBody>
                  <a:bodyPr/>
                  <a:lstStyle/>
                  <a:p>
                    <a:endParaRPr lang="ko-KR" altLang="en-US" dirty="0"/>
                  </a:p>
                </p:txBody>
              </p:sp>
              <p:sp>
                <p:nvSpPr>
                  <p:cNvPr id="147" name="Rectangle 809"/>
                  <p:cNvSpPr>
                    <a:spLocks noChangeArrowheads="1"/>
                  </p:cNvSpPr>
                  <p:nvPr/>
                </p:nvSpPr>
                <p:spPr bwMode="auto">
                  <a:xfrm>
                    <a:off x="5757" y="3135"/>
                    <a:ext cx="126" cy="6"/>
                  </a:xfrm>
                  <a:prstGeom prst="rect">
                    <a:avLst/>
                  </a:prstGeom>
                  <a:solidFill>
                    <a:srgbClr val="FFAEAE"/>
                  </a:solidFill>
                  <a:ln w="9525">
                    <a:noFill/>
                    <a:miter lim="800000"/>
                    <a:headEnd/>
                    <a:tailEnd/>
                  </a:ln>
                </p:spPr>
                <p:txBody>
                  <a:bodyPr/>
                  <a:lstStyle/>
                  <a:p>
                    <a:endParaRPr lang="ko-KR" altLang="en-US" dirty="0"/>
                  </a:p>
                </p:txBody>
              </p:sp>
              <p:sp>
                <p:nvSpPr>
                  <p:cNvPr id="148" name="Rectangle 810"/>
                  <p:cNvSpPr>
                    <a:spLocks noChangeArrowheads="1"/>
                  </p:cNvSpPr>
                  <p:nvPr/>
                </p:nvSpPr>
                <p:spPr bwMode="auto">
                  <a:xfrm>
                    <a:off x="5757" y="3141"/>
                    <a:ext cx="126" cy="6"/>
                  </a:xfrm>
                  <a:prstGeom prst="rect">
                    <a:avLst/>
                  </a:prstGeom>
                  <a:solidFill>
                    <a:srgbClr val="FFADAD"/>
                  </a:solidFill>
                  <a:ln w="9525">
                    <a:noFill/>
                    <a:miter lim="800000"/>
                    <a:headEnd/>
                    <a:tailEnd/>
                  </a:ln>
                </p:spPr>
                <p:txBody>
                  <a:bodyPr/>
                  <a:lstStyle/>
                  <a:p>
                    <a:endParaRPr lang="ko-KR" altLang="en-US" dirty="0"/>
                  </a:p>
                </p:txBody>
              </p:sp>
              <p:sp>
                <p:nvSpPr>
                  <p:cNvPr id="149" name="Rectangle 811"/>
                  <p:cNvSpPr>
                    <a:spLocks noChangeArrowheads="1"/>
                  </p:cNvSpPr>
                  <p:nvPr/>
                </p:nvSpPr>
                <p:spPr bwMode="auto">
                  <a:xfrm>
                    <a:off x="5757" y="3147"/>
                    <a:ext cx="126" cy="6"/>
                  </a:xfrm>
                  <a:prstGeom prst="rect">
                    <a:avLst/>
                  </a:prstGeom>
                  <a:solidFill>
                    <a:srgbClr val="FFACAC"/>
                  </a:solidFill>
                  <a:ln w="9525">
                    <a:noFill/>
                    <a:miter lim="800000"/>
                    <a:headEnd/>
                    <a:tailEnd/>
                  </a:ln>
                </p:spPr>
                <p:txBody>
                  <a:bodyPr/>
                  <a:lstStyle/>
                  <a:p>
                    <a:endParaRPr lang="ko-KR" altLang="en-US" dirty="0"/>
                  </a:p>
                </p:txBody>
              </p:sp>
              <p:sp>
                <p:nvSpPr>
                  <p:cNvPr id="150" name="Rectangle 812"/>
                  <p:cNvSpPr>
                    <a:spLocks noChangeArrowheads="1"/>
                  </p:cNvSpPr>
                  <p:nvPr/>
                </p:nvSpPr>
                <p:spPr bwMode="auto">
                  <a:xfrm>
                    <a:off x="5757" y="3153"/>
                    <a:ext cx="126" cy="6"/>
                  </a:xfrm>
                  <a:prstGeom prst="rect">
                    <a:avLst/>
                  </a:prstGeom>
                  <a:solidFill>
                    <a:srgbClr val="FFABAB"/>
                  </a:solidFill>
                  <a:ln w="9525">
                    <a:noFill/>
                    <a:miter lim="800000"/>
                    <a:headEnd/>
                    <a:tailEnd/>
                  </a:ln>
                </p:spPr>
                <p:txBody>
                  <a:bodyPr/>
                  <a:lstStyle/>
                  <a:p>
                    <a:endParaRPr lang="ko-KR" altLang="en-US" dirty="0"/>
                  </a:p>
                </p:txBody>
              </p:sp>
              <p:sp>
                <p:nvSpPr>
                  <p:cNvPr id="151" name="Rectangle 813"/>
                  <p:cNvSpPr>
                    <a:spLocks noChangeArrowheads="1"/>
                  </p:cNvSpPr>
                  <p:nvPr/>
                </p:nvSpPr>
                <p:spPr bwMode="auto">
                  <a:xfrm>
                    <a:off x="5757" y="3159"/>
                    <a:ext cx="126" cy="6"/>
                  </a:xfrm>
                  <a:prstGeom prst="rect">
                    <a:avLst/>
                  </a:prstGeom>
                  <a:solidFill>
                    <a:srgbClr val="FFA9A9"/>
                  </a:solidFill>
                  <a:ln w="9525">
                    <a:noFill/>
                    <a:miter lim="800000"/>
                    <a:headEnd/>
                    <a:tailEnd/>
                  </a:ln>
                </p:spPr>
                <p:txBody>
                  <a:bodyPr/>
                  <a:lstStyle/>
                  <a:p>
                    <a:endParaRPr lang="ko-KR" altLang="en-US" dirty="0"/>
                  </a:p>
                </p:txBody>
              </p:sp>
              <p:sp>
                <p:nvSpPr>
                  <p:cNvPr id="152" name="Rectangle 814"/>
                  <p:cNvSpPr>
                    <a:spLocks noChangeArrowheads="1"/>
                  </p:cNvSpPr>
                  <p:nvPr/>
                </p:nvSpPr>
                <p:spPr bwMode="auto">
                  <a:xfrm>
                    <a:off x="5757" y="3165"/>
                    <a:ext cx="126" cy="6"/>
                  </a:xfrm>
                  <a:prstGeom prst="rect">
                    <a:avLst/>
                  </a:prstGeom>
                  <a:solidFill>
                    <a:srgbClr val="FFA8A8"/>
                  </a:solidFill>
                  <a:ln w="9525">
                    <a:noFill/>
                    <a:miter lim="800000"/>
                    <a:headEnd/>
                    <a:tailEnd/>
                  </a:ln>
                </p:spPr>
                <p:txBody>
                  <a:bodyPr/>
                  <a:lstStyle/>
                  <a:p>
                    <a:endParaRPr lang="ko-KR" altLang="en-US" dirty="0"/>
                  </a:p>
                </p:txBody>
              </p:sp>
              <p:sp>
                <p:nvSpPr>
                  <p:cNvPr id="153" name="Rectangle 815"/>
                  <p:cNvSpPr>
                    <a:spLocks noChangeArrowheads="1"/>
                  </p:cNvSpPr>
                  <p:nvPr/>
                </p:nvSpPr>
                <p:spPr bwMode="auto">
                  <a:xfrm>
                    <a:off x="5757" y="3171"/>
                    <a:ext cx="126" cy="6"/>
                  </a:xfrm>
                  <a:prstGeom prst="rect">
                    <a:avLst/>
                  </a:prstGeom>
                  <a:solidFill>
                    <a:srgbClr val="FFA7A7"/>
                  </a:solidFill>
                  <a:ln w="9525">
                    <a:noFill/>
                    <a:miter lim="800000"/>
                    <a:headEnd/>
                    <a:tailEnd/>
                  </a:ln>
                </p:spPr>
                <p:txBody>
                  <a:bodyPr/>
                  <a:lstStyle/>
                  <a:p>
                    <a:endParaRPr lang="ko-KR" altLang="en-US" dirty="0"/>
                  </a:p>
                </p:txBody>
              </p:sp>
              <p:sp>
                <p:nvSpPr>
                  <p:cNvPr id="154" name="Rectangle 816"/>
                  <p:cNvSpPr>
                    <a:spLocks noChangeArrowheads="1"/>
                  </p:cNvSpPr>
                  <p:nvPr/>
                </p:nvSpPr>
                <p:spPr bwMode="auto">
                  <a:xfrm>
                    <a:off x="5757" y="3177"/>
                    <a:ext cx="126" cy="6"/>
                  </a:xfrm>
                  <a:prstGeom prst="rect">
                    <a:avLst/>
                  </a:prstGeom>
                  <a:solidFill>
                    <a:srgbClr val="FFA4A4"/>
                  </a:solidFill>
                  <a:ln w="9525">
                    <a:noFill/>
                    <a:miter lim="800000"/>
                    <a:headEnd/>
                    <a:tailEnd/>
                  </a:ln>
                </p:spPr>
                <p:txBody>
                  <a:bodyPr/>
                  <a:lstStyle/>
                  <a:p>
                    <a:endParaRPr lang="ko-KR" altLang="en-US" dirty="0"/>
                  </a:p>
                </p:txBody>
              </p:sp>
              <p:sp>
                <p:nvSpPr>
                  <p:cNvPr id="155" name="Rectangle 817"/>
                  <p:cNvSpPr>
                    <a:spLocks noChangeArrowheads="1"/>
                  </p:cNvSpPr>
                  <p:nvPr/>
                </p:nvSpPr>
                <p:spPr bwMode="auto">
                  <a:xfrm>
                    <a:off x="5757" y="3183"/>
                    <a:ext cx="126" cy="6"/>
                  </a:xfrm>
                  <a:prstGeom prst="rect">
                    <a:avLst/>
                  </a:prstGeom>
                  <a:solidFill>
                    <a:srgbClr val="FFA3A3"/>
                  </a:solidFill>
                  <a:ln w="9525">
                    <a:noFill/>
                    <a:miter lim="800000"/>
                    <a:headEnd/>
                    <a:tailEnd/>
                  </a:ln>
                </p:spPr>
                <p:txBody>
                  <a:bodyPr/>
                  <a:lstStyle/>
                  <a:p>
                    <a:endParaRPr lang="ko-KR" altLang="en-US" dirty="0"/>
                  </a:p>
                </p:txBody>
              </p:sp>
              <p:sp>
                <p:nvSpPr>
                  <p:cNvPr id="156" name="Rectangle 818"/>
                  <p:cNvSpPr>
                    <a:spLocks noChangeArrowheads="1"/>
                  </p:cNvSpPr>
                  <p:nvPr/>
                </p:nvSpPr>
                <p:spPr bwMode="auto">
                  <a:xfrm>
                    <a:off x="5757" y="3189"/>
                    <a:ext cx="126" cy="6"/>
                  </a:xfrm>
                  <a:prstGeom prst="rect">
                    <a:avLst/>
                  </a:prstGeom>
                  <a:solidFill>
                    <a:srgbClr val="FFA2A2"/>
                  </a:solidFill>
                  <a:ln w="9525">
                    <a:noFill/>
                    <a:miter lim="800000"/>
                    <a:headEnd/>
                    <a:tailEnd/>
                  </a:ln>
                </p:spPr>
                <p:txBody>
                  <a:bodyPr/>
                  <a:lstStyle/>
                  <a:p>
                    <a:endParaRPr lang="ko-KR" altLang="en-US" dirty="0"/>
                  </a:p>
                </p:txBody>
              </p:sp>
              <p:sp>
                <p:nvSpPr>
                  <p:cNvPr id="157" name="Rectangle 819"/>
                  <p:cNvSpPr>
                    <a:spLocks noChangeArrowheads="1"/>
                  </p:cNvSpPr>
                  <p:nvPr/>
                </p:nvSpPr>
                <p:spPr bwMode="auto">
                  <a:xfrm>
                    <a:off x="5757" y="3195"/>
                    <a:ext cx="126" cy="6"/>
                  </a:xfrm>
                  <a:prstGeom prst="rect">
                    <a:avLst/>
                  </a:prstGeom>
                  <a:solidFill>
                    <a:srgbClr val="FFA1A1"/>
                  </a:solidFill>
                  <a:ln w="9525">
                    <a:noFill/>
                    <a:miter lim="800000"/>
                    <a:headEnd/>
                    <a:tailEnd/>
                  </a:ln>
                </p:spPr>
                <p:txBody>
                  <a:bodyPr/>
                  <a:lstStyle/>
                  <a:p>
                    <a:endParaRPr lang="ko-KR" altLang="en-US" dirty="0"/>
                  </a:p>
                </p:txBody>
              </p:sp>
              <p:sp>
                <p:nvSpPr>
                  <p:cNvPr id="158" name="Rectangle 820"/>
                  <p:cNvSpPr>
                    <a:spLocks noChangeArrowheads="1"/>
                  </p:cNvSpPr>
                  <p:nvPr/>
                </p:nvSpPr>
                <p:spPr bwMode="auto">
                  <a:xfrm>
                    <a:off x="5757" y="3201"/>
                    <a:ext cx="126" cy="6"/>
                  </a:xfrm>
                  <a:prstGeom prst="rect">
                    <a:avLst/>
                  </a:prstGeom>
                  <a:solidFill>
                    <a:srgbClr val="FF9F9F"/>
                  </a:solidFill>
                  <a:ln w="9525">
                    <a:noFill/>
                    <a:miter lim="800000"/>
                    <a:headEnd/>
                    <a:tailEnd/>
                  </a:ln>
                </p:spPr>
                <p:txBody>
                  <a:bodyPr/>
                  <a:lstStyle/>
                  <a:p>
                    <a:endParaRPr lang="ko-KR" altLang="en-US" dirty="0"/>
                  </a:p>
                </p:txBody>
              </p:sp>
              <p:sp>
                <p:nvSpPr>
                  <p:cNvPr id="159" name="Rectangle 821"/>
                  <p:cNvSpPr>
                    <a:spLocks noChangeArrowheads="1"/>
                  </p:cNvSpPr>
                  <p:nvPr/>
                </p:nvSpPr>
                <p:spPr bwMode="auto">
                  <a:xfrm>
                    <a:off x="5757" y="3207"/>
                    <a:ext cx="126" cy="6"/>
                  </a:xfrm>
                  <a:prstGeom prst="rect">
                    <a:avLst/>
                  </a:prstGeom>
                  <a:solidFill>
                    <a:srgbClr val="FF9E9E"/>
                  </a:solidFill>
                  <a:ln w="9525">
                    <a:noFill/>
                    <a:miter lim="800000"/>
                    <a:headEnd/>
                    <a:tailEnd/>
                  </a:ln>
                </p:spPr>
                <p:txBody>
                  <a:bodyPr/>
                  <a:lstStyle/>
                  <a:p>
                    <a:endParaRPr lang="ko-KR" altLang="en-US" dirty="0"/>
                  </a:p>
                </p:txBody>
              </p:sp>
              <p:sp>
                <p:nvSpPr>
                  <p:cNvPr id="160" name="Rectangle 822"/>
                  <p:cNvSpPr>
                    <a:spLocks noChangeArrowheads="1"/>
                  </p:cNvSpPr>
                  <p:nvPr/>
                </p:nvSpPr>
                <p:spPr bwMode="auto">
                  <a:xfrm>
                    <a:off x="5757" y="3213"/>
                    <a:ext cx="126" cy="6"/>
                  </a:xfrm>
                  <a:prstGeom prst="rect">
                    <a:avLst/>
                  </a:prstGeom>
                  <a:solidFill>
                    <a:srgbClr val="FF9B9B"/>
                  </a:solidFill>
                  <a:ln w="9525">
                    <a:noFill/>
                    <a:miter lim="800000"/>
                    <a:headEnd/>
                    <a:tailEnd/>
                  </a:ln>
                </p:spPr>
                <p:txBody>
                  <a:bodyPr/>
                  <a:lstStyle/>
                  <a:p>
                    <a:endParaRPr lang="ko-KR" altLang="en-US" dirty="0"/>
                  </a:p>
                </p:txBody>
              </p:sp>
              <p:sp>
                <p:nvSpPr>
                  <p:cNvPr id="161" name="Rectangle 823"/>
                  <p:cNvSpPr>
                    <a:spLocks noChangeArrowheads="1"/>
                  </p:cNvSpPr>
                  <p:nvPr/>
                </p:nvSpPr>
                <p:spPr bwMode="auto">
                  <a:xfrm>
                    <a:off x="5757" y="3219"/>
                    <a:ext cx="126" cy="6"/>
                  </a:xfrm>
                  <a:prstGeom prst="rect">
                    <a:avLst/>
                  </a:prstGeom>
                  <a:solidFill>
                    <a:srgbClr val="FF9A9A"/>
                  </a:solidFill>
                  <a:ln w="9525">
                    <a:noFill/>
                    <a:miter lim="800000"/>
                    <a:headEnd/>
                    <a:tailEnd/>
                  </a:ln>
                </p:spPr>
                <p:txBody>
                  <a:bodyPr/>
                  <a:lstStyle/>
                  <a:p>
                    <a:endParaRPr lang="ko-KR" altLang="en-US" dirty="0"/>
                  </a:p>
                </p:txBody>
              </p:sp>
              <p:sp>
                <p:nvSpPr>
                  <p:cNvPr id="162" name="Rectangle 824"/>
                  <p:cNvSpPr>
                    <a:spLocks noChangeArrowheads="1"/>
                  </p:cNvSpPr>
                  <p:nvPr/>
                </p:nvSpPr>
                <p:spPr bwMode="auto">
                  <a:xfrm>
                    <a:off x="5757" y="3225"/>
                    <a:ext cx="126" cy="6"/>
                  </a:xfrm>
                  <a:prstGeom prst="rect">
                    <a:avLst/>
                  </a:prstGeom>
                  <a:solidFill>
                    <a:srgbClr val="FF9999"/>
                  </a:solidFill>
                  <a:ln w="9525">
                    <a:noFill/>
                    <a:miter lim="800000"/>
                    <a:headEnd/>
                    <a:tailEnd/>
                  </a:ln>
                </p:spPr>
                <p:txBody>
                  <a:bodyPr/>
                  <a:lstStyle/>
                  <a:p>
                    <a:endParaRPr lang="ko-KR" altLang="en-US" dirty="0"/>
                  </a:p>
                </p:txBody>
              </p:sp>
              <p:sp>
                <p:nvSpPr>
                  <p:cNvPr id="163" name="Rectangle 825"/>
                  <p:cNvSpPr>
                    <a:spLocks noChangeArrowheads="1"/>
                  </p:cNvSpPr>
                  <p:nvPr/>
                </p:nvSpPr>
                <p:spPr bwMode="auto">
                  <a:xfrm>
                    <a:off x="5757" y="3231"/>
                    <a:ext cx="126" cy="6"/>
                  </a:xfrm>
                  <a:prstGeom prst="rect">
                    <a:avLst/>
                  </a:prstGeom>
                  <a:solidFill>
                    <a:srgbClr val="FF9898"/>
                  </a:solidFill>
                  <a:ln w="9525">
                    <a:noFill/>
                    <a:miter lim="800000"/>
                    <a:headEnd/>
                    <a:tailEnd/>
                  </a:ln>
                </p:spPr>
                <p:txBody>
                  <a:bodyPr/>
                  <a:lstStyle/>
                  <a:p>
                    <a:endParaRPr lang="ko-KR" altLang="en-US" dirty="0"/>
                  </a:p>
                </p:txBody>
              </p:sp>
              <p:sp>
                <p:nvSpPr>
                  <p:cNvPr id="164" name="Rectangle 826"/>
                  <p:cNvSpPr>
                    <a:spLocks noChangeArrowheads="1"/>
                  </p:cNvSpPr>
                  <p:nvPr/>
                </p:nvSpPr>
                <p:spPr bwMode="auto">
                  <a:xfrm>
                    <a:off x="5757" y="3237"/>
                    <a:ext cx="126" cy="6"/>
                  </a:xfrm>
                  <a:prstGeom prst="rect">
                    <a:avLst/>
                  </a:prstGeom>
                  <a:solidFill>
                    <a:srgbClr val="FF9696"/>
                  </a:solidFill>
                  <a:ln w="9525">
                    <a:noFill/>
                    <a:miter lim="800000"/>
                    <a:headEnd/>
                    <a:tailEnd/>
                  </a:ln>
                </p:spPr>
                <p:txBody>
                  <a:bodyPr/>
                  <a:lstStyle/>
                  <a:p>
                    <a:endParaRPr lang="ko-KR" altLang="en-US" dirty="0"/>
                  </a:p>
                </p:txBody>
              </p:sp>
              <p:sp>
                <p:nvSpPr>
                  <p:cNvPr id="165" name="Rectangle 827"/>
                  <p:cNvSpPr>
                    <a:spLocks noChangeArrowheads="1"/>
                  </p:cNvSpPr>
                  <p:nvPr/>
                </p:nvSpPr>
                <p:spPr bwMode="auto">
                  <a:xfrm>
                    <a:off x="5757" y="3243"/>
                    <a:ext cx="126" cy="6"/>
                  </a:xfrm>
                  <a:prstGeom prst="rect">
                    <a:avLst/>
                  </a:prstGeom>
                  <a:solidFill>
                    <a:srgbClr val="FF9595"/>
                  </a:solidFill>
                  <a:ln w="9525">
                    <a:noFill/>
                    <a:miter lim="800000"/>
                    <a:headEnd/>
                    <a:tailEnd/>
                  </a:ln>
                </p:spPr>
                <p:txBody>
                  <a:bodyPr/>
                  <a:lstStyle/>
                  <a:p>
                    <a:endParaRPr lang="ko-KR" altLang="en-US" dirty="0"/>
                  </a:p>
                </p:txBody>
              </p:sp>
              <p:sp>
                <p:nvSpPr>
                  <p:cNvPr id="166" name="Rectangle 828"/>
                  <p:cNvSpPr>
                    <a:spLocks noChangeArrowheads="1"/>
                  </p:cNvSpPr>
                  <p:nvPr/>
                </p:nvSpPr>
                <p:spPr bwMode="auto">
                  <a:xfrm>
                    <a:off x="5757" y="3249"/>
                    <a:ext cx="126" cy="6"/>
                  </a:xfrm>
                  <a:prstGeom prst="rect">
                    <a:avLst/>
                  </a:prstGeom>
                  <a:solidFill>
                    <a:srgbClr val="FF9494"/>
                  </a:solidFill>
                  <a:ln w="9525">
                    <a:noFill/>
                    <a:miter lim="800000"/>
                    <a:headEnd/>
                    <a:tailEnd/>
                  </a:ln>
                </p:spPr>
                <p:txBody>
                  <a:bodyPr/>
                  <a:lstStyle/>
                  <a:p>
                    <a:endParaRPr lang="ko-KR" altLang="en-US" dirty="0"/>
                  </a:p>
                </p:txBody>
              </p:sp>
              <p:sp>
                <p:nvSpPr>
                  <p:cNvPr id="167" name="Rectangle 829"/>
                  <p:cNvSpPr>
                    <a:spLocks noChangeArrowheads="1"/>
                  </p:cNvSpPr>
                  <p:nvPr/>
                </p:nvSpPr>
                <p:spPr bwMode="auto">
                  <a:xfrm>
                    <a:off x="5757" y="3255"/>
                    <a:ext cx="126" cy="6"/>
                  </a:xfrm>
                  <a:prstGeom prst="rect">
                    <a:avLst/>
                  </a:prstGeom>
                  <a:solidFill>
                    <a:srgbClr val="FF9191"/>
                  </a:solidFill>
                  <a:ln w="9525">
                    <a:noFill/>
                    <a:miter lim="800000"/>
                    <a:headEnd/>
                    <a:tailEnd/>
                  </a:ln>
                </p:spPr>
                <p:txBody>
                  <a:bodyPr/>
                  <a:lstStyle/>
                  <a:p>
                    <a:endParaRPr lang="ko-KR" altLang="en-US" dirty="0"/>
                  </a:p>
                </p:txBody>
              </p:sp>
              <p:sp>
                <p:nvSpPr>
                  <p:cNvPr id="168" name="Rectangle 830"/>
                  <p:cNvSpPr>
                    <a:spLocks noChangeArrowheads="1"/>
                  </p:cNvSpPr>
                  <p:nvPr/>
                </p:nvSpPr>
                <p:spPr bwMode="auto">
                  <a:xfrm>
                    <a:off x="5757" y="3261"/>
                    <a:ext cx="126" cy="6"/>
                  </a:xfrm>
                  <a:prstGeom prst="rect">
                    <a:avLst/>
                  </a:prstGeom>
                  <a:solidFill>
                    <a:srgbClr val="FF9090"/>
                  </a:solidFill>
                  <a:ln w="9525">
                    <a:noFill/>
                    <a:miter lim="800000"/>
                    <a:headEnd/>
                    <a:tailEnd/>
                  </a:ln>
                </p:spPr>
                <p:txBody>
                  <a:bodyPr/>
                  <a:lstStyle/>
                  <a:p>
                    <a:endParaRPr lang="ko-KR" altLang="en-US" dirty="0"/>
                  </a:p>
                </p:txBody>
              </p:sp>
              <p:sp>
                <p:nvSpPr>
                  <p:cNvPr id="169" name="Rectangle 831"/>
                  <p:cNvSpPr>
                    <a:spLocks noChangeArrowheads="1"/>
                  </p:cNvSpPr>
                  <p:nvPr/>
                </p:nvSpPr>
                <p:spPr bwMode="auto">
                  <a:xfrm>
                    <a:off x="5757" y="3267"/>
                    <a:ext cx="126" cy="6"/>
                  </a:xfrm>
                  <a:prstGeom prst="rect">
                    <a:avLst/>
                  </a:prstGeom>
                  <a:solidFill>
                    <a:srgbClr val="FF8E8E"/>
                  </a:solidFill>
                  <a:ln w="9525">
                    <a:noFill/>
                    <a:miter lim="800000"/>
                    <a:headEnd/>
                    <a:tailEnd/>
                  </a:ln>
                </p:spPr>
                <p:txBody>
                  <a:bodyPr/>
                  <a:lstStyle/>
                  <a:p>
                    <a:endParaRPr lang="ko-KR" altLang="en-US" dirty="0"/>
                  </a:p>
                </p:txBody>
              </p:sp>
              <p:sp>
                <p:nvSpPr>
                  <p:cNvPr id="170" name="Rectangle 832"/>
                  <p:cNvSpPr>
                    <a:spLocks noChangeArrowheads="1"/>
                  </p:cNvSpPr>
                  <p:nvPr/>
                </p:nvSpPr>
                <p:spPr bwMode="auto">
                  <a:xfrm>
                    <a:off x="5757" y="3273"/>
                    <a:ext cx="126" cy="6"/>
                  </a:xfrm>
                  <a:prstGeom prst="rect">
                    <a:avLst/>
                  </a:prstGeom>
                  <a:solidFill>
                    <a:srgbClr val="FF8D8D"/>
                  </a:solidFill>
                  <a:ln w="9525">
                    <a:noFill/>
                    <a:miter lim="800000"/>
                    <a:headEnd/>
                    <a:tailEnd/>
                  </a:ln>
                </p:spPr>
                <p:txBody>
                  <a:bodyPr/>
                  <a:lstStyle/>
                  <a:p>
                    <a:endParaRPr lang="ko-KR" altLang="en-US" dirty="0"/>
                  </a:p>
                </p:txBody>
              </p:sp>
              <p:sp>
                <p:nvSpPr>
                  <p:cNvPr id="171" name="Rectangle 833"/>
                  <p:cNvSpPr>
                    <a:spLocks noChangeArrowheads="1"/>
                  </p:cNvSpPr>
                  <p:nvPr/>
                </p:nvSpPr>
                <p:spPr bwMode="auto">
                  <a:xfrm>
                    <a:off x="5757" y="3279"/>
                    <a:ext cx="126" cy="6"/>
                  </a:xfrm>
                  <a:prstGeom prst="rect">
                    <a:avLst/>
                  </a:prstGeom>
                  <a:solidFill>
                    <a:srgbClr val="FF8C8C"/>
                  </a:solidFill>
                  <a:ln w="9525">
                    <a:noFill/>
                    <a:miter lim="800000"/>
                    <a:headEnd/>
                    <a:tailEnd/>
                  </a:ln>
                </p:spPr>
                <p:txBody>
                  <a:bodyPr/>
                  <a:lstStyle/>
                  <a:p>
                    <a:endParaRPr lang="ko-KR" altLang="en-US" dirty="0"/>
                  </a:p>
                </p:txBody>
              </p:sp>
              <p:sp>
                <p:nvSpPr>
                  <p:cNvPr id="172" name="Rectangle 834"/>
                  <p:cNvSpPr>
                    <a:spLocks noChangeArrowheads="1"/>
                  </p:cNvSpPr>
                  <p:nvPr/>
                </p:nvSpPr>
                <p:spPr bwMode="auto">
                  <a:xfrm>
                    <a:off x="5757" y="3285"/>
                    <a:ext cx="126" cy="6"/>
                  </a:xfrm>
                  <a:prstGeom prst="rect">
                    <a:avLst/>
                  </a:prstGeom>
                  <a:solidFill>
                    <a:srgbClr val="FF8A8A"/>
                  </a:solidFill>
                  <a:ln w="9525">
                    <a:noFill/>
                    <a:miter lim="800000"/>
                    <a:headEnd/>
                    <a:tailEnd/>
                  </a:ln>
                </p:spPr>
                <p:txBody>
                  <a:bodyPr/>
                  <a:lstStyle/>
                  <a:p>
                    <a:endParaRPr lang="ko-KR" altLang="en-US" dirty="0"/>
                  </a:p>
                </p:txBody>
              </p:sp>
              <p:sp>
                <p:nvSpPr>
                  <p:cNvPr id="173" name="Rectangle 835"/>
                  <p:cNvSpPr>
                    <a:spLocks noChangeArrowheads="1"/>
                  </p:cNvSpPr>
                  <p:nvPr/>
                </p:nvSpPr>
                <p:spPr bwMode="auto">
                  <a:xfrm>
                    <a:off x="5757" y="3291"/>
                    <a:ext cx="126" cy="6"/>
                  </a:xfrm>
                  <a:prstGeom prst="rect">
                    <a:avLst/>
                  </a:prstGeom>
                  <a:solidFill>
                    <a:srgbClr val="FF8787"/>
                  </a:solidFill>
                  <a:ln w="9525">
                    <a:noFill/>
                    <a:miter lim="800000"/>
                    <a:headEnd/>
                    <a:tailEnd/>
                  </a:ln>
                </p:spPr>
                <p:txBody>
                  <a:bodyPr/>
                  <a:lstStyle/>
                  <a:p>
                    <a:endParaRPr lang="ko-KR" altLang="en-US" dirty="0"/>
                  </a:p>
                </p:txBody>
              </p:sp>
              <p:sp>
                <p:nvSpPr>
                  <p:cNvPr id="174" name="Rectangle 836"/>
                  <p:cNvSpPr>
                    <a:spLocks noChangeArrowheads="1"/>
                  </p:cNvSpPr>
                  <p:nvPr/>
                </p:nvSpPr>
                <p:spPr bwMode="auto">
                  <a:xfrm>
                    <a:off x="5757" y="3297"/>
                    <a:ext cx="126" cy="6"/>
                  </a:xfrm>
                  <a:prstGeom prst="rect">
                    <a:avLst/>
                  </a:prstGeom>
                  <a:solidFill>
                    <a:srgbClr val="FF8686"/>
                  </a:solidFill>
                  <a:ln w="9525">
                    <a:noFill/>
                    <a:miter lim="800000"/>
                    <a:headEnd/>
                    <a:tailEnd/>
                  </a:ln>
                </p:spPr>
                <p:txBody>
                  <a:bodyPr/>
                  <a:lstStyle/>
                  <a:p>
                    <a:endParaRPr lang="ko-KR" altLang="en-US" dirty="0"/>
                  </a:p>
                </p:txBody>
              </p:sp>
              <p:sp>
                <p:nvSpPr>
                  <p:cNvPr id="175" name="Rectangle 837"/>
                  <p:cNvSpPr>
                    <a:spLocks noChangeArrowheads="1"/>
                  </p:cNvSpPr>
                  <p:nvPr/>
                </p:nvSpPr>
                <p:spPr bwMode="auto">
                  <a:xfrm>
                    <a:off x="5757" y="3303"/>
                    <a:ext cx="126" cy="6"/>
                  </a:xfrm>
                  <a:prstGeom prst="rect">
                    <a:avLst/>
                  </a:prstGeom>
                  <a:solidFill>
                    <a:srgbClr val="FF8585"/>
                  </a:solidFill>
                  <a:ln w="9525">
                    <a:noFill/>
                    <a:miter lim="800000"/>
                    <a:headEnd/>
                    <a:tailEnd/>
                  </a:ln>
                </p:spPr>
                <p:txBody>
                  <a:bodyPr/>
                  <a:lstStyle/>
                  <a:p>
                    <a:endParaRPr lang="ko-KR" altLang="en-US" dirty="0"/>
                  </a:p>
                </p:txBody>
              </p:sp>
              <p:sp>
                <p:nvSpPr>
                  <p:cNvPr id="176" name="Rectangle 838"/>
                  <p:cNvSpPr>
                    <a:spLocks noChangeArrowheads="1"/>
                  </p:cNvSpPr>
                  <p:nvPr/>
                </p:nvSpPr>
                <p:spPr bwMode="auto">
                  <a:xfrm>
                    <a:off x="5757" y="3309"/>
                    <a:ext cx="126" cy="6"/>
                  </a:xfrm>
                  <a:prstGeom prst="rect">
                    <a:avLst/>
                  </a:prstGeom>
                  <a:solidFill>
                    <a:srgbClr val="FF8383"/>
                  </a:solidFill>
                  <a:ln w="9525">
                    <a:noFill/>
                    <a:miter lim="800000"/>
                    <a:headEnd/>
                    <a:tailEnd/>
                  </a:ln>
                </p:spPr>
                <p:txBody>
                  <a:bodyPr/>
                  <a:lstStyle/>
                  <a:p>
                    <a:endParaRPr lang="ko-KR" altLang="en-US" dirty="0"/>
                  </a:p>
                </p:txBody>
              </p:sp>
              <p:sp>
                <p:nvSpPr>
                  <p:cNvPr id="177" name="Rectangle 839"/>
                  <p:cNvSpPr>
                    <a:spLocks noChangeArrowheads="1"/>
                  </p:cNvSpPr>
                  <p:nvPr/>
                </p:nvSpPr>
                <p:spPr bwMode="auto">
                  <a:xfrm>
                    <a:off x="5757" y="3315"/>
                    <a:ext cx="126" cy="6"/>
                  </a:xfrm>
                  <a:prstGeom prst="rect">
                    <a:avLst/>
                  </a:prstGeom>
                  <a:solidFill>
                    <a:srgbClr val="FF8282"/>
                  </a:solidFill>
                  <a:ln w="9525">
                    <a:noFill/>
                    <a:miter lim="800000"/>
                    <a:headEnd/>
                    <a:tailEnd/>
                  </a:ln>
                </p:spPr>
                <p:txBody>
                  <a:bodyPr/>
                  <a:lstStyle/>
                  <a:p>
                    <a:endParaRPr lang="ko-KR" altLang="en-US" dirty="0"/>
                  </a:p>
                </p:txBody>
              </p:sp>
              <p:sp>
                <p:nvSpPr>
                  <p:cNvPr id="178" name="Rectangle 840"/>
                  <p:cNvSpPr>
                    <a:spLocks noChangeArrowheads="1"/>
                  </p:cNvSpPr>
                  <p:nvPr/>
                </p:nvSpPr>
                <p:spPr bwMode="auto">
                  <a:xfrm>
                    <a:off x="5757" y="3321"/>
                    <a:ext cx="126" cy="6"/>
                  </a:xfrm>
                  <a:prstGeom prst="rect">
                    <a:avLst/>
                  </a:prstGeom>
                  <a:solidFill>
                    <a:srgbClr val="FF8181"/>
                  </a:solidFill>
                  <a:ln w="9525">
                    <a:noFill/>
                    <a:miter lim="800000"/>
                    <a:headEnd/>
                    <a:tailEnd/>
                  </a:ln>
                </p:spPr>
                <p:txBody>
                  <a:bodyPr/>
                  <a:lstStyle/>
                  <a:p>
                    <a:endParaRPr lang="ko-KR" altLang="en-US" dirty="0"/>
                  </a:p>
                </p:txBody>
              </p:sp>
              <p:sp>
                <p:nvSpPr>
                  <p:cNvPr id="179" name="Rectangle 841"/>
                  <p:cNvSpPr>
                    <a:spLocks noChangeArrowheads="1"/>
                  </p:cNvSpPr>
                  <p:nvPr/>
                </p:nvSpPr>
                <p:spPr bwMode="auto">
                  <a:xfrm>
                    <a:off x="5757" y="3327"/>
                    <a:ext cx="126" cy="6"/>
                  </a:xfrm>
                  <a:prstGeom prst="rect">
                    <a:avLst/>
                  </a:prstGeom>
                  <a:solidFill>
                    <a:srgbClr val="FF7F7F"/>
                  </a:solidFill>
                  <a:ln w="9525">
                    <a:noFill/>
                    <a:miter lim="800000"/>
                    <a:headEnd/>
                    <a:tailEnd/>
                  </a:ln>
                </p:spPr>
                <p:txBody>
                  <a:bodyPr/>
                  <a:lstStyle/>
                  <a:p>
                    <a:endParaRPr lang="ko-KR" altLang="en-US" dirty="0"/>
                  </a:p>
                </p:txBody>
              </p:sp>
              <p:sp>
                <p:nvSpPr>
                  <p:cNvPr id="180" name="Rectangle 842"/>
                  <p:cNvSpPr>
                    <a:spLocks noChangeArrowheads="1"/>
                  </p:cNvSpPr>
                  <p:nvPr/>
                </p:nvSpPr>
                <p:spPr bwMode="auto">
                  <a:xfrm>
                    <a:off x="5757" y="3333"/>
                    <a:ext cx="126" cy="6"/>
                  </a:xfrm>
                  <a:prstGeom prst="rect">
                    <a:avLst/>
                  </a:prstGeom>
                  <a:solidFill>
                    <a:srgbClr val="FF7D7D"/>
                  </a:solidFill>
                  <a:ln w="9525">
                    <a:noFill/>
                    <a:miter lim="800000"/>
                    <a:headEnd/>
                    <a:tailEnd/>
                  </a:ln>
                </p:spPr>
                <p:txBody>
                  <a:bodyPr/>
                  <a:lstStyle/>
                  <a:p>
                    <a:endParaRPr lang="ko-KR" altLang="en-US" dirty="0"/>
                  </a:p>
                </p:txBody>
              </p:sp>
              <p:sp>
                <p:nvSpPr>
                  <p:cNvPr id="181" name="Rectangle 843"/>
                  <p:cNvSpPr>
                    <a:spLocks noChangeArrowheads="1"/>
                  </p:cNvSpPr>
                  <p:nvPr/>
                </p:nvSpPr>
                <p:spPr bwMode="auto">
                  <a:xfrm>
                    <a:off x="5757" y="3339"/>
                    <a:ext cx="126" cy="6"/>
                  </a:xfrm>
                  <a:prstGeom prst="rect">
                    <a:avLst/>
                  </a:prstGeom>
                  <a:solidFill>
                    <a:srgbClr val="FF7B7B"/>
                  </a:solidFill>
                  <a:ln w="9525">
                    <a:noFill/>
                    <a:miter lim="800000"/>
                    <a:headEnd/>
                    <a:tailEnd/>
                  </a:ln>
                </p:spPr>
                <p:txBody>
                  <a:bodyPr/>
                  <a:lstStyle/>
                  <a:p>
                    <a:endParaRPr lang="ko-KR" altLang="en-US" dirty="0"/>
                  </a:p>
                </p:txBody>
              </p:sp>
              <p:sp>
                <p:nvSpPr>
                  <p:cNvPr id="182" name="Rectangle 844"/>
                  <p:cNvSpPr>
                    <a:spLocks noChangeArrowheads="1"/>
                  </p:cNvSpPr>
                  <p:nvPr/>
                </p:nvSpPr>
                <p:spPr bwMode="auto">
                  <a:xfrm>
                    <a:off x="5757" y="3345"/>
                    <a:ext cx="126" cy="6"/>
                  </a:xfrm>
                  <a:prstGeom prst="rect">
                    <a:avLst/>
                  </a:prstGeom>
                  <a:solidFill>
                    <a:srgbClr val="FF7A7A"/>
                  </a:solidFill>
                  <a:ln w="9525">
                    <a:noFill/>
                    <a:miter lim="800000"/>
                    <a:headEnd/>
                    <a:tailEnd/>
                  </a:ln>
                </p:spPr>
                <p:txBody>
                  <a:bodyPr/>
                  <a:lstStyle/>
                  <a:p>
                    <a:endParaRPr lang="ko-KR" altLang="en-US" dirty="0"/>
                  </a:p>
                </p:txBody>
              </p:sp>
              <p:sp>
                <p:nvSpPr>
                  <p:cNvPr id="183" name="Rectangle 845"/>
                  <p:cNvSpPr>
                    <a:spLocks noChangeArrowheads="1"/>
                  </p:cNvSpPr>
                  <p:nvPr/>
                </p:nvSpPr>
                <p:spPr bwMode="auto">
                  <a:xfrm>
                    <a:off x="5757" y="3351"/>
                    <a:ext cx="126" cy="6"/>
                  </a:xfrm>
                  <a:prstGeom prst="rect">
                    <a:avLst/>
                  </a:prstGeom>
                  <a:solidFill>
                    <a:srgbClr val="FF7979"/>
                  </a:solidFill>
                  <a:ln w="9525">
                    <a:noFill/>
                    <a:miter lim="800000"/>
                    <a:headEnd/>
                    <a:tailEnd/>
                  </a:ln>
                </p:spPr>
                <p:txBody>
                  <a:bodyPr/>
                  <a:lstStyle/>
                  <a:p>
                    <a:endParaRPr lang="ko-KR" altLang="en-US" dirty="0"/>
                  </a:p>
                </p:txBody>
              </p:sp>
              <p:sp>
                <p:nvSpPr>
                  <p:cNvPr id="184" name="Rectangle 846"/>
                  <p:cNvSpPr>
                    <a:spLocks noChangeArrowheads="1"/>
                  </p:cNvSpPr>
                  <p:nvPr/>
                </p:nvSpPr>
                <p:spPr bwMode="auto">
                  <a:xfrm>
                    <a:off x="5757" y="3357"/>
                    <a:ext cx="126" cy="6"/>
                  </a:xfrm>
                  <a:prstGeom prst="rect">
                    <a:avLst/>
                  </a:prstGeom>
                  <a:solidFill>
                    <a:srgbClr val="FF7777"/>
                  </a:solidFill>
                  <a:ln w="9525">
                    <a:noFill/>
                    <a:miter lim="800000"/>
                    <a:headEnd/>
                    <a:tailEnd/>
                  </a:ln>
                </p:spPr>
                <p:txBody>
                  <a:bodyPr/>
                  <a:lstStyle/>
                  <a:p>
                    <a:endParaRPr lang="ko-KR" altLang="en-US" dirty="0"/>
                  </a:p>
                </p:txBody>
              </p:sp>
              <p:sp>
                <p:nvSpPr>
                  <p:cNvPr id="185" name="Rectangle 847"/>
                  <p:cNvSpPr>
                    <a:spLocks noChangeArrowheads="1"/>
                  </p:cNvSpPr>
                  <p:nvPr/>
                </p:nvSpPr>
                <p:spPr bwMode="auto">
                  <a:xfrm>
                    <a:off x="5757" y="3363"/>
                    <a:ext cx="126" cy="6"/>
                  </a:xfrm>
                  <a:prstGeom prst="rect">
                    <a:avLst/>
                  </a:prstGeom>
                  <a:solidFill>
                    <a:srgbClr val="FF7676"/>
                  </a:solidFill>
                  <a:ln w="9525">
                    <a:noFill/>
                    <a:miter lim="800000"/>
                    <a:headEnd/>
                    <a:tailEnd/>
                  </a:ln>
                </p:spPr>
                <p:txBody>
                  <a:bodyPr/>
                  <a:lstStyle/>
                  <a:p>
                    <a:endParaRPr lang="ko-KR" altLang="en-US" dirty="0"/>
                  </a:p>
                </p:txBody>
              </p:sp>
              <p:sp>
                <p:nvSpPr>
                  <p:cNvPr id="186" name="Rectangle 848"/>
                  <p:cNvSpPr>
                    <a:spLocks noChangeArrowheads="1"/>
                  </p:cNvSpPr>
                  <p:nvPr/>
                </p:nvSpPr>
                <p:spPr bwMode="auto">
                  <a:xfrm>
                    <a:off x="5757" y="3369"/>
                    <a:ext cx="126" cy="6"/>
                  </a:xfrm>
                  <a:prstGeom prst="rect">
                    <a:avLst/>
                  </a:prstGeom>
                  <a:solidFill>
                    <a:srgbClr val="FF7373"/>
                  </a:solidFill>
                  <a:ln w="9525">
                    <a:noFill/>
                    <a:miter lim="800000"/>
                    <a:headEnd/>
                    <a:tailEnd/>
                  </a:ln>
                </p:spPr>
                <p:txBody>
                  <a:bodyPr/>
                  <a:lstStyle/>
                  <a:p>
                    <a:endParaRPr lang="ko-KR" altLang="en-US" dirty="0"/>
                  </a:p>
                </p:txBody>
              </p:sp>
              <p:sp>
                <p:nvSpPr>
                  <p:cNvPr id="187" name="Rectangle 849"/>
                  <p:cNvSpPr>
                    <a:spLocks noChangeArrowheads="1"/>
                  </p:cNvSpPr>
                  <p:nvPr/>
                </p:nvSpPr>
                <p:spPr bwMode="auto">
                  <a:xfrm>
                    <a:off x="5757" y="3375"/>
                    <a:ext cx="126" cy="6"/>
                  </a:xfrm>
                  <a:prstGeom prst="rect">
                    <a:avLst/>
                  </a:prstGeom>
                  <a:solidFill>
                    <a:srgbClr val="FF7272"/>
                  </a:solidFill>
                  <a:ln w="9525">
                    <a:noFill/>
                    <a:miter lim="800000"/>
                    <a:headEnd/>
                    <a:tailEnd/>
                  </a:ln>
                </p:spPr>
                <p:txBody>
                  <a:bodyPr/>
                  <a:lstStyle/>
                  <a:p>
                    <a:endParaRPr lang="ko-KR" altLang="en-US" dirty="0"/>
                  </a:p>
                </p:txBody>
              </p:sp>
              <p:sp>
                <p:nvSpPr>
                  <p:cNvPr id="188" name="Rectangle 850"/>
                  <p:cNvSpPr>
                    <a:spLocks noChangeArrowheads="1"/>
                  </p:cNvSpPr>
                  <p:nvPr/>
                </p:nvSpPr>
                <p:spPr bwMode="auto">
                  <a:xfrm>
                    <a:off x="5757" y="3381"/>
                    <a:ext cx="126" cy="6"/>
                  </a:xfrm>
                  <a:prstGeom prst="rect">
                    <a:avLst/>
                  </a:prstGeom>
                  <a:solidFill>
                    <a:srgbClr val="FF7070"/>
                  </a:solidFill>
                  <a:ln w="9525">
                    <a:noFill/>
                    <a:miter lim="800000"/>
                    <a:headEnd/>
                    <a:tailEnd/>
                  </a:ln>
                </p:spPr>
                <p:txBody>
                  <a:bodyPr/>
                  <a:lstStyle/>
                  <a:p>
                    <a:endParaRPr lang="ko-KR" altLang="en-US" dirty="0"/>
                  </a:p>
                </p:txBody>
              </p:sp>
              <p:sp>
                <p:nvSpPr>
                  <p:cNvPr id="189" name="Rectangle 851"/>
                  <p:cNvSpPr>
                    <a:spLocks noChangeArrowheads="1"/>
                  </p:cNvSpPr>
                  <p:nvPr/>
                </p:nvSpPr>
                <p:spPr bwMode="auto">
                  <a:xfrm>
                    <a:off x="5757" y="3387"/>
                    <a:ext cx="126" cy="6"/>
                  </a:xfrm>
                  <a:prstGeom prst="rect">
                    <a:avLst/>
                  </a:prstGeom>
                  <a:solidFill>
                    <a:srgbClr val="FF6F6F"/>
                  </a:solidFill>
                  <a:ln w="9525">
                    <a:noFill/>
                    <a:miter lim="800000"/>
                    <a:headEnd/>
                    <a:tailEnd/>
                  </a:ln>
                </p:spPr>
                <p:txBody>
                  <a:bodyPr/>
                  <a:lstStyle/>
                  <a:p>
                    <a:endParaRPr lang="ko-KR" altLang="en-US" dirty="0"/>
                  </a:p>
                </p:txBody>
              </p:sp>
              <p:sp>
                <p:nvSpPr>
                  <p:cNvPr id="190" name="Rectangle 852"/>
                  <p:cNvSpPr>
                    <a:spLocks noChangeArrowheads="1"/>
                  </p:cNvSpPr>
                  <p:nvPr/>
                </p:nvSpPr>
                <p:spPr bwMode="auto">
                  <a:xfrm>
                    <a:off x="5757" y="3393"/>
                    <a:ext cx="126" cy="6"/>
                  </a:xfrm>
                  <a:prstGeom prst="rect">
                    <a:avLst/>
                  </a:prstGeom>
                  <a:solidFill>
                    <a:srgbClr val="FF6E6E"/>
                  </a:solidFill>
                  <a:ln w="9525">
                    <a:noFill/>
                    <a:miter lim="800000"/>
                    <a:headEnd/>
                    <a:tailEnd/>
                  </a:ln>
                </p:spPr>
                <p:txBody>
                  <a:bodyPr/>
                  <a:lstStyle/>
                  <a:p>
                    <a:endParaRPr lang="ko-KR" altLang="en-US" dirty="0"/>
                  </a:p>
                </p:txBody>
              </p:sp>
              <p:sp>
                <p:nvSpPr>
                  <p:cNvPr id="191" name="Rectangle 853"/>
                  <p:cNvSpPr>
                    <a:spLocks noChangeArrowheads="1"/>
                  </p:cNvSpPr>
                  <p:nvPr/>
                </p:nvSpPr>
                <p:spPr bwMode="auto">
                  <a:xfrm>
                    <a:off x="5757" y="3399"/>
                    <a:ext cx="126" cy="6"/>
                  </a:xfrm>
                  <a:prstGeom prst="rect">
                    <a:avLst/>
                  </a:prstGeom>
                  <a:solidFill>
                    <a:srgbClr val="FF6C6C"/>
                  </a:solidFill>
                  <a:ln w="9525">
                    <a:noFill/>
                    <a:miter lim="800000"/>
                    <a:headEnd/>
                    <a:tailEnd/>
                  </a:ln>
                </p:spPr>
                <p:txBody>
                  <a:bodyPr/>
                  <a:lstStyle/>
                  <a:p>
                    <a:endParaRPr lang="ko-KR" altLang="en-US" dirty="0"/>
                  </a:p>
                </p:txBody>
              </p:sp>
              <p:sp>
                <p:nvSpPr>
                  <p:cNvPr id="192" name="Rectangle 854"/>
                  <p:cNvSpPr>
                    <a:spLocks noChangeArrowheads="1"/>
                  </p:cNvSpPr>
                  <p:nvPr/>
                </p:nvSpPr>
                <p:spPr bwMode="auto">
                  <a:xfrm>
                    <a:off x="5757" y="3405"/>
                    <a:ext cx="126" cy="6"/>
                  </a:xfrm>
                  <a:prstGeom prst="rect">
                    <a:avLst/>
                  </a:prstGeom>
                  <a:solidFill>
                    <a:srgbClr val="FF6B6B"/>
                  </a:solidFill>
                  <a:ln w="9525">
                    <a:noFill/>
                    <a:miter lim="800000"/>
                    <a:headEnd/>
                    <a:tailEnd/>
                  </a:ln>
                </p:spPr>
                <p:txBody>
                  <a:bodyPr/>
                  <a:lstStyle/>
                  <a:p>
                    <a:endParaRPr lang="ko-KR" altLang="en-US" dirty="0"/>
                  </a:p>
                </p:txBody>
              </p:sp>
              <p:sp>
                <p:nvSpPr>
                  <p:cNvPr id="193" name="Rectangle 855"/>
                  <p:cNvSpPr>
                    <a:spLocks noChangeArrowheads="1"/>
                  </p:cNvSpPr>
                  <p:nvPr/>
                </p:nvSpPr>
                <p:spPr bwMode="auto">
                  <a:xfrm>
                    <a:off x="5757" y="3411"/>
                    <a:ext cx="126" cy="6"/>
                  </a:xfrm>
                  <a:prstGeom prst="rect">
                    <a:avLst/>
                  </a:prstGeom>
                  <a:solidFill>
                    <a:srgbClr val="FF6868"/>
                  </a:solidFill>
                  <a:ln w="9525">
                    <a:noFill/>
                    <a:miter lim="800000"/>
                    <a:headEnd/>
                    <a:tailEnd/>
                  </a:ln>
                </p:spPr>
                <p:txBody>
                  <a:bodyPr/>
                  <a:lstStyle/>
                  <a:p>
                    <a:endParaRPr lang="ko-KR" altLang="en-US" dirty="0"/>
                  </a:p>
                </p:txBody>
              </p:sp>
              <p:sp>
                <p:nvSpPr>
                  <p:cNvPr id="194" name="Rectangle 856"/>
                  <p:cNvSpPr>
                    <a:spLocks noChangeArrowheads="1"/>
                  </p:cNvSpPr>
                  <p:nvPr/>
                </p:nvSpPr>
                <p:spPr bwMode="auto">
                  <a:xfrm>
                    <a:off x="5757" y="3417"/>
                    <a:ext cx="126" cy="6"/>
                  </a:xfrm>
                  <a:prstGeom prst="rect">
                    <a:avLst/>
                  </a:prstGeom>
                  <a:solidFill>
                    <a:srgbClr val="FF6767"/>
                  </a:solidFill>
                  <a:ln w="9525">
                    <a:noFill/>
                    <a:miter lim="800000"/>
                    <a:headEnd/>
                    <a:tailEnd/>
                  </a:ln>
                </p:spPr>
                <p:txBody>
                  <a:bodyPr/>
                  <a:lstStyle/>
                  <a:p>
                    <a:endParaRPr lang="ko-KR" altLang="en-US" dirty="0"/>
                  </a:p>
                </p:txBody>
              </p:sp>
              <p:sp>
                <p:nvSpPr>
                  <p:cNvPr id="195" name="Rectangle 857"/>
                  <p:cNvSpPr>
                    <a:spLocks noChangeArrowheads="1"/>
                  </p:cNvSpPr>
                  <p:nvPr/>
                </p:nvSpPr>
                <p:spPr bwMode="auto">
                  <a:xfrm>
                    <a:off x="5757" y="3423"/>
                    <a:ext cx="126" cy="6"/>
                  </a:xfrm>
                  <a:prstGeom prst="rect">
                    <a:avLst/>
                  </a:prstGeom>
                  <a:solidFill>
                    <a:srgbClr val="FF6565"/>
                  </a:solidFill>
                  <a:ln w="9525">
                    <a:noFill/>
                    <a:miter lim="800000"/>
                    <a:headEnd/>
                    <a:tailEnd/>
                  </a:ln>
                </p:spPr>
                <p:txBody>
                  <a:bodyPr/>
                  <a:lstStyle/>
                  <a:p>
                    <a:endParaRPr lang="ko-KR" altLang="en-US" dirty="0"/>
                  </a:p>
                </p:txBody>
              </p:sp>
              <p:sp>
                <p:nvSpPr>
                  <p:cNvPr id="196" name="Rectangle 858"/>
                  <p:cNvSpPr>
                    <a:spLocks noChangeArrowheads="1"/>
                  </p:cNvSpPr>
                  <p:nvPr/>
                </p:nvSpPr>
                <p:spPr bwMode="auto">
                  <a:xfrm>
                    <a:off x="5757" y="3429"/>
                    <a:ext cx="126" cy="6"/>
                  </a:xfrm>
                  <a:prstGeom prst="rect">
                    <a:avLst/>
                  </a:prstGeom>
                  <a:solidFill>
                    <a:srgbClr val="FF6464"/>
                  </a:solidFill>
                  <a:ln w="9525">
                    <a:noFill/>
                    <a:miter lim="800000"/>
                    <a:headEnd/>
                    <a:tailEnd/>
                  </a:ln>
                </p:spPr>
                <p:txBody>
                  <a:bodyPr/>
                  <a:lstStyle/>
                  <a:p>
                    <a:endParaRPr lang="ko-KR" altLang="en-US" dirty="0"/>
                  </a:p>
                </p:txBody>
              </p:sp>
              <p:sp>
                <p:nvSpPr>
                  <p:cNvPr id="197" name="Rectangle 859"/>
                  <p:cNvSpPr>
                    <a:spLocks noChangeArrowheads="1"/>
                  </p:cNvSpPr>
                  <p:nvPr/>
                </p:nvSpPr>
                <p:spPr bwMode="auto">
                  <a:xfrm>
                    <a:off x="5757" y="3435"/>
                    <a:ext cx="126" cy="6"/>
                  </a:xfrm>
                  <a:prstGeom prst="rect">
                    <a:avLst/>
                  </a:prstGeom>
                  <a:solidFill>
                    <a:srgbClr val="FF6363"/>
                  </a:solidFill>
                  <a:ln w="9525">
                    <a:noFill/>
                    <a:miter lim="800000"/>
                    <a:headEnd/>
                    <a:tailEnd/>
                  </a:ln>
                </p:spPr>
                <p:txBody>
                  <a:bodyPr/>
                  <a:lstStyle/>
                  <a:p>
                    <a:endParaRPr lang="ko-KR" altLang="en-US" dirty="0"/>
                  </a:p>
                </p:txBody>
              </p:sp>
              <p:sp>
                <p:nvSpPr>
                  <p:cNvPr id="198" name="Rectangle 860"/>
                  <p:cNvSpPr>
                    <a:spLocks noChangeArrowheads="1"/>
                  </p:cNvSpPr>
                  <p:nvPr/>
                </p:nvSpPr>
                <p:spPr bwMode="auto">
                  <a:xfrm>
                    <a:off x="5757" y="3441"/>
                    <a:ext cx="126" cy="6"/>
                  </a:xfrm>
                  <a:prstGeom prst="rect">
                    <a:avLst/>
                  </a:prstGeom>
                  <a:solidFill>
                    <a:srgbClr val="FF6161"/>
                  </a:solidFill>
                  <a:ln w="9525">
                    <a:noFill/>
                    <a:miter lim="800000"/>
                    <a:headEnd/>
                    <a:tailEnd/>
                  </a:ln>
                </p:spPr>
                <p:txBody>
                  <a:bodyPr/>
                  <a:lstStyle/>
                  <a:p>
                    <a:endParaRPr lang="ko-KR" altLang="en-US" dirty="0"/>
                  </a:p>
                </p:txBody>
              </p:sp>
              <p:sp>
                <p:nvSpPr>
                  <p:cNvPr id="199" name="Rectangle 861"/>
                  <p:cNvSpPr>
                    <a:spLocks noChangeArrowheads="1"/>
                  </p:cNvSpPr>
                  <p:nvPr/>
                </p:nvSpPr>
                <p:spPr bwMode="auto">
                  <a:xfrm>
                    <a:off x="5757" y="3447"/>
                    <a:ext cx="126" cy="6"/>
                  </a:xfrm>
                  <a:prstGeom prst="rect">
                    <a:avLst/>
                  </a:prstGeom>
                  <a:solidFill>
                    <a:srgbClr val="FF5F5F"/>
                  </a:solidFill>
                  <a:ln w="9525">
                    <a:noFill/>
                    <a:miter lim="800000"/>
                    <a:headEnd/>
                    <a:tailEnd/>
                  </a:ln>
                </p:spPr>
                <p:txBody>
                  <a:bodyPr/>
                  <a:lstStyle/>
                  <a:p>
                    <a:endParaRPr lang="ko-KR" altLang="en-US" dirty="0"/>
                  </a:p>
                </p:txBody>
              </p:sp>
              <p:sp>
                <p:nvSpPr>
                  <p:cNvPr id="200" name="Rectangle 862"/>
                  <p:cNvSpPr>
                    <a:spLocks noChangeArrowheads="1"/>
                  </p:cNvSpPr>
                  <p:nvPr/>
                </p:nvSpPr>
                <p:spPr bwMode="auto">
                  <a:xfrm>
                    <a:off x="5757" y="3453"/>
                    <a:ext cx="126" cy="6"/>
                  </a:xfrm>
                  <a:prstGeom prst="rect">
                    <a:avLst/>
                  </a:prstGeom>
                  <a:solidFill>
                    <a:srgbClr val="FF5D5D"/>
                  </a:solidFill>
                  <a:ln w="9525">
                    <a:noFill/>
                    <a:miter lim="800000"/>
                    <a:headEnd/>
                    <a:tailEnd/>
                  </a:ln>
                </p:spPr>
                <p:txBody>
                  <a:bodyPr/>
                  <a:lstStyle/>
                  <a:p>
                    <a:endParaRPr lang="ko-KR" altLang="en-US" dirty="0"/>
                  </a:p>
                </p:txBody>
              </p:sp>
              <p:sp>
                <p:nvSpPr>
                  <p:cNvPr id="201" name="Rectangle 863"/>
                  <p:cNvSpPr>
                    <a:spLocks noChangeArrowheads="1"/>
                  </p:cNvSpPr>
                  <p:nvPr/>
                </p:nvSpPr>
                <p:spPr bwMode="auto">
                  <a:xfrm>
                    <a:off x="5757" y="3459"/>
                    <a:ext cx="126" cy="6"/>
                  </a:xfrm>
                  <a:prstGeom prst="rect">
                    <a:avLst/>
                  </a:prstGeom>
                  <a:solidFill>
                    <a:srgbClr val="FF5C5C"/>
                  </a:solidFill>
                  <a:ln w="9525">
                    <a:noFill/>
                    <a:miter lim="800000"/>
                    <a:headEnd/>
                    <a:tailEnd/>
                  </a:ln>
                </p:spPr>
                <p:txBody>
                  <a:bodyPr/>
                  <a:lstStyle/>
                  <a:p>
                    <a:endParaRPr lang="ko-KR" altLang="en-US" dirty="0"/>
                  </a:p>
                </p:txBody>
              </p:sp>
              <p:sp>
                <p:nvSpPr>
                  <p:cNvPr id="202" name="Rectangle 864"/>
                  <p:cNvSpPr>
                    <a:spLocks noChangeArrowheads="1"/>
                  </p:cNvSpPr>
                  <p:nvPr/>
                </p:nvSpPr>
                <p:spPr bwMode="auto">
                  <a:xfrm>
                    <a:off x="5757" y="3465"/>
                    <a:ext cx="126" cy="6"/>
                  </a:xfrm>
                  <a:prstGeom prst="rect">
                    <a:avLst/>
                  </a:prstGeom>
                  <a:solidFill>
                    <a:srgbClr val="FF5B5B"/>
                  </a:solidFill>
                  <a:ln w="9525">
                    <a:noFill/>
                    <a:miter lim="800000"/>
                    <a:headEnd/>
                    <a:tailEnd/>
                  </a:ln>
                </p:spPr>
                <p:txBody>
                  <a:bodyPr/>
                  <a:lstStyle/>
                  <a:p>
                    <a:endParaRPr lang="ko-KR" altLang="en-US" dirty="0"/>
                  </a:p>
                </p:txBody>
              </p:sp>
              <p:sp>
                <p:nvSpPr>
                  <p:cNvPr id="203" name="Rectangle 865"/>
                  <p:cNvSpPr>
                    <a:spLocks noChangeArrowheads="1"/>
                  </p:cNvSpPr>
                  <p:nvPr/>
                </p:nvSpPr>
                <p:spPr bwMode="auto">
                  <a:xfrm>
                    <a:off x="5757" y="3471"/>
                    <a:ext cx="126" cy="6"/>
                  </a:xfrm>
                  <a:prstGeom prst="rect">
                    <a:avLst/>
                  </a:prstGeom>
                  <a:solidFill>
                    <a:srgbClr val="FF5959"/>
                  </a:solidFill>
                  <a:ln w="9525">
                    <a:noFill/>
                    <a:miter lim="800000"/>
                    <a:headEnd/>
                    <a:tailEnd/>
                  </a:ln>
                </p:spPr>
                <p:txBody>
                  <a:bodyPr/>
                  <a:lstStyle/>
                  <a:p>
                    <a:endParaRPr lang="ko-KR" altLang="en-US" dirty="0"/>
                  </a:p>
                </p:txBody>
              </p:sp>
              <p:sp>
                <p:nvSpPr>
                  <p:cNvPr id="204" name="Rectangle 866"/>
                  <p:cNvSpPr>
                    <a:spLocks noChangeArrowheads="1"/>
                  </p:cNvSpPr>
                  <p:nvPr/>
                </p:nvSpPr>
                <p:spPr bwMode="auto">
                  <a:xfrm>
                    <a:off x="5757" y="3477"/>
                    <a:ext cx="126" cy="6"/>
                  </a:xfrm>
                  <a:prstGeom prst="rect">
                    <a:avLst/>
                  </a:prstGeom>
                  <a:solidFill>
                    <a:srgbClr val="FF5858"/>
                  </a:solidFill>
                  <a:ln w="9525">
                    <a:noFill/>
                    <a:miter lim="800000"/>
                    <a:headEnd/>
                    <a:tailEnd/>
                  </a:ln>
                </p:spPr>
                <p:txBody>
                  <a:bodyPr/>
                  <a:lstStyle/>
                  <a:p>
                    <a:endParaRPr lang="ko-KR" altLang="en-US" dirty="0"/>
                  </a:p>
                </p:txBody>
              </p:sp>
              <p:sp>
                <p:nvSpPr>
                  <p:cNvPr id="205" name="Rectangle 867"/>
                  <p:cNvSpPr>
                    <a:spLocks noChangeArrowheads="1"/>
                  </p:cNvSpPr>
                  <p:nvPr/>
                </p:nvSpPr>
                <p:spPr bwMode="auto">
                  <a:xfrm>
                    <a:off x="5757" y="3483"/>
                    <a:ext cx="126" cy="6"/>
                  </a:xfrm>
                  <a:prstGeom prst="rect">
                    <a:avLst/>
                  </a:prstGeom>
                  <a:solidFill>
                    <a:srgbClr val="FF5757"/>
                  </a:solidFill>
                  <a:ln w="9525">
                    <a:noFill/>
                    <a:miter lim="800000"/>
                    <a:headEnd/>
                    <a:tailEnd/>
                  </a:ln>
                </p:spPr>
                <p:txBody>
                  <a:bodyPr/>
                  <a:lstStyle/>
                  <a:p>
                    <a:endParaRPr lang="ko-KR" altLang="en-US" dirty="0"/>
                  </a:p>
                </p:txBody>
              </p:sp>
              <p:sp>
                <p:nvSpPr>
                  <p:cNvPr id="206" name="Rectangle 868"/>
                  <p:cNvSpPr>
                    <a:spLocks noChangeArrowheads="1"/>
                  </p:cNvSpPr>
                  <p:nvPr/>
                </p:nvSpPr>
                <p:spPr bwMode="auto">
                  <a:xfrm>
                    <a:off x="5757" y="3489"/>
                    <a:ext cx="126" cy="6"/>
                  </a:xfrm>
                  <a:prstGeom prst="rect">
                    <a:avLst/>
                  </a:prstGeom>
                  <a:solidFill>
                    <a:srgbClr val="FF5454"/>
                  </a:solidFill>
                  <a:ln w="9525">
                    <a:noFill/>
                    <a:miter lim="800000"/>
                    <a:headEnd/>
                    <a:tailEnd/>
                  </a:ln>
                </p:spPr>
                <p:txBody>
                  <a:bodyPr/>
                  <a:lstStyle/>
                  <a:p>
                    <a:endParaRPr lang="ko-KR" altLang="en-US" dirty="0"/>
                  </a:p>
                </p:txBody>
              </p:sp>
              <p:sp>
                <p:nvSpPr>
                  <p:cNvPr id="207" name="Rectangle 869"/>
                  <p:cNvSpPr>
                    <a:spLocks noChangeArrowheads="1"/>
                  </p:cNvSpPr>
                  <p:nvPr/>
                </p:nvSpPr>
                <p:spPr bwMode="auto">
                  <a:xfrm>
                    <a:off x="5757" y="3495"/>
                    <a:ext cx="126" cy="6"/>
                  </a:xfrm>
                  <a:prstGeom prst="rect">
                    <a:avLst/>
                  </a:prstGeom>
                  <a:solidFill>
                    <a:srgbClr val="FF5353"/>
                  </a:solidFill>
                  <a:ln w="9525">
                    <a:noFill/>
                    <a:miter lim="800000"/>
                    <a:headEnd/>
                    <a:tailEnd/>
                  </a:ln>
                </p:spPr>
                <p:txBody>
                  <a:bodyPr/>
                  <a:lstStyle/>
                  <a:p>
                    <a:endParaRPr lang="ko-KR" altLang="en-US" dirty="0"/>
                  </a:p>
                </p:txBody>
              </p:sp>
              <p:sp>
                <p:nvSpPr>
                  <p:cNvPr id="208" name="Rectangle 870"/>
                  <p:cNvSpPr>
                    <a:spLocks noChangeArrowheads="1"/>
                  </p:cNvSpPr>
                  <p:nvPr/>
                </p:nvSpPr>
                <p:spPr bwMode="auto">
                  <a:xfrm>
                    <a:off x="5757" y="3501"/>
                    <a:ext cx="126" cy="6"/>
                  </a:xfrm>
                  <a:prstGeom prst="rect">
                    <a:avLst/>
                  </a:prstGeom>
                  <a:solidFill>
                    <a:srgbClr val="FF5151"/>
                  </a:solidFill>
                  <a:ln w="9525">
                    <a:noFill/>
                    <a:miter lim="800000"/>
                    <a:headEnd/>
                    <a:tailEnd/>
                  </a:ln>
                </p:spPr>
                <p:txBody>
                  <a:bodyPr/>
                  <a:lstStyle/>
                  <a:p>
                    <a:endParaRPr lang="ko-KR" altLang="en-US" dirty="0"/>
                  </a:p>
                </p:txBody>
              </p:sp>
              <p:sp>
                <p:nvSpPr>
                  <p:cNvPr id="209" name="Rectangle 871"/>
                  <p:cNvSpPr>
                    <a:spLocks noChangeArrowheads="1"/>
                  </p:cNvSpPr>
                  <p:nvPr/>
                </p:nvSpPr>
                <p:spPr bwMode="auto">
                  <a:xfrm>
                    <a:off x="5757" y="3507"/>
                    <a:ext cx="126" cy="6"/>
                  </a:xfrm>
                  <a:prstGeom prst="rect">
                    <a:avLst/>
                  </a:prstGeom>
                  <a:solidFill>
                    <a:srgbClr val="FF5050"/>
                  </a:solidFill>
                  <a:ln w="9525">
                    <a:noFill/>
                    <a:miter lim="800000"/>
                    <a:headEnd/>
                    <a:tailEnd/>
                  </a:ln>
                </p:spPr>
                <p:txBody>
                  <a:bodyPr/>
                  <a:lstStyle/>
                  <a:p>
                    <a:endParaRPr lang="ko-KR" altLang="en-US" dirty="0"/>
                  </a:p>
                </p:txBody>
              </p:sp>
              <p:sp>
                <p:nvSpPr>
                  <p:cNvPr id="210" name="Rectangle 872"/>
                  <p:cNvSpPr>
                    <a:spLocks noChangeArrowheads="1"/>
                  </p:cNvSpPr>
                  <p:nvPr/>
                </p:nvSpPr>
                <p:spPr bwMode="auto">
                  <a:xfrm>
                    <a:off x="5757" y="3513"/>
                    <a:ext cx="126" cy="6"/>
                  </a:xfrm>
                  <a:prstGeom prst="rect">
                    <a:avLst/>
                  </a:prstGeom>
                  <a:solidFill>
                    <a:srgbClr val="FF4F4F"/>
                  </a:solidFill>
                  <a:ln w="9525">
                    <a:noFill/>
                    <a:miter lim="800000"/>
                    <a:headEnd/>
                    <a:tailEnd/>
                  </a:ln>
                </p:spPr>
                <p:txBody>
                  <a:bodyPr/>
                  <a:lstStyle/>
                  <a:p>
                    <a:endParaRPr lang="ko-KR" altLang="en-US" dirty="0"/>
                  </a:p>
                </p:txBody>
              </p:sp>
              <p:sp>
                <p:nvSpPr>
                  <p:cNvPr id="211" name="Rectangle 873"/>
                  <p:cNvSpPr>
                    <a:spLocks noChangeArrowheads="1"/>
                  </p:cNvSpPr>
                  <p:nvPr/>
                </p:nvSpPr>
                <p:spPr bwMode="auto">
                  <a:xfrm>
                    <a:off x="5757" y="3519"/>
                    <a:ext cx="126" cy="6"/>
                  </a:xfrm>
                  <a:prstGeom prst="rect">
                    <a:avLst/>
                  </a:prstGeom>
                  <a:solidFill>
                    <a:srgbClr val="FF4E4E"/>
                  </a:solidFill>
                  <a:ln w="9525">
                    <a:noFill/>
                    <a:miter lim="800000"/>
                    <a:headEnd/>
                    <a:tailEnd/>
                  </a:ln>
                </p:spPr>
                <p:txBody>
                  <a:bodyPr/>
                  <a:lstStyle/>
                  <a:p>
                    <a:endParaRPr lang="ko-KR" altLang="en-US" dirty="0"/>
                  </a:p>
                </p:txBody>
              </p:sp>
              <p:sp>
                <p:nvSpPr>
                  <p:cNvPr id="212" name="Rectangle 874"/>
                  <p:cNvSpPr>
                    <a:spLocks noChangeArrowheads="1"/>
                  </p:cNvSpPr>
                  <p:nvPr/>
                </p:nvSpPr>
                <p:spPr bwMode="auto">
                  <a:xfrm>
                    <a:off x="5757" y="3525"/>
                    <a:ext cx="126" cy="6"/>
                  </a:xfrm>
                  <a:prstGeom prst="rect">
                    <a:avLst/>
                  </a:prstGeom>
                  <a:solidFill>
                    <a:srgbClr val="FF4C4C"/>
                  </a:solidFill>
                  <a:ln w="9525">
                    <a:noFill/>
                    <a:miter lim="800000"/>
                    <a:headEnd/>
                    <a:tailEnd/>
                  </a:ln>
                </p:spPr>
                <p:txBody>
                  <a:bodyPr/>
                  <a:lstStyle/>
                  <a:p>
                    <a:endParaRPr lang="ko-KR" altLang="en-US" dirty="0"/>
                  </a:p>
                </p:txBody>
              </p:sp>
              <p:sp>
                <p:nvSpPr>
                  <p:cNvPr id="213" name="Rectangle 875"/>
                  <p:cNvSpPr>
                    <a:spLocks noChangeArrowheads="1"/>
                  </p:cNvSpPr>
                  <p:nvPr/>
                </p:nvSpPr>
                <p:spPr bwMode="auto">
                  <a:xfrm>
                    <a:off x="5757" y="3531"/>
                    <a:ext cx="126" cy="6"/>
                  </a:xfrm>
                  <a:prstGeom prst="rect">
                    <a:avLst/>
                  </a:prstGeom>
                  <a:solidFill>
                    <a:srgbClr val="FF4A4A"/>
                  </a:solidFill>
                  <a:ln w="9525">
                    <a:noFill/>
                    <a:miter lim="800000"/>
                    <a:headEnd/>
                    <a:tailEnd/>
                  </a:ln>
                </p:spPr>
                <p:txBody>
                  <a:bodyPr/>
                  <a:lstStyle/>
                  <a:p>
                    <a:endParaRPr lang="ko-KR" altLang="en-US" dirty="0"/>
                  </a:p>
                </p:txBody>
              </p:sp>
              <p:sp>
                <p:nvSpPr>
                  <p:cNvPr id="214" name="Rectangle 876"/>
                  <p:cNvSpPr>
                    <a:spLocks noChangeArrowheads="1"/>
                  </p:cNvSpPr>
                  <p:nvPr/>
                </p:nvSpPr>
                <p:spPr bwMode="auto">
                  <a:xfrm>
                    <a:off x="5757" y="3537"/>
                    <a:ext cx="126" cy="6"/>
                  </a:xfrm>
                  <a:prstGeom prst="rect">
                    <a:avLst/>
                  </a:prstGeom>
                  <a:solidFill>
                    <a:srgbClr val="FF4848"/>
                  </a:solidFill>
                  <a:ln w="9525">
                    <a:noFill/>
                    <a:miter lim="800000"/>
                    <a:headEnd/>
                    <a:tailEnd/>
                  </a:ln>
                </p:spPr>
                <p:txBody>
                  <a:bodyPr/>
                  <a:lstStyle/>
                  <a:p>
                    <a:endParaRPr lang="ko-KR" altLang="en-US" dirty="0"/>
                  </a:p>
                </p:txBody>
              </p:sp>
              <p:sp>
                <p:nvSpPr>
                  <p:cNvPr id="215" name="Rectangle 877"/>
                  <p:cNvSpPr>
                    <a:spLocks noChangeArrowheads="1"/>
                  </p:cNvSpPr>
                  <p:nvPr/>
                </p:nvSpPr>
                <p:spPr bwMode="auto">
                  <a:xfrm>
                    <a:off x="5757" y="3543"/>
                    <a:ext cx="126" cy="6"/>
                  </a:xfrm>
                  <a:prstGeom prst="rect">
                    <a:avLst/>
                  </a:prstGeom>
                  <a:solidFill>
                    <a:srgbClr val="FF4747"/>
                  </a:solidFill>
                  <a:ln w="9525">
                    <a:noFill/>
                    <a:miter lim="800000"/>
                    <a:headEnd/>
                    <a:tailEnd/>
                  </a:ln>
                </p:spPr>
                <p:txBody>
                  <a:bodyPr/>
                  <a:lstStyle/>
                  <a:p>
                    <a:endParaRPr lang="ko-KR" altLang="en-US" dirty="0"/>
                  </a:p>
                </p:txBody>
              </p:sp>
              <p:sp>
                <p:nvSpPr>
                  <p:cNvPr id="216" name="Rectangle 878"/>
                  <p:cNvSpPr>
                    <a:spLocks noChangeArrowheads="1"/>
                  </p:cNvSpPr>
                  <p:nvPr/>
                </p:nvSpPr>
                <p:spPr bwMode="auto">
                  <a:xfrm>
                    <a:off x="5757" y="3549"/>
                    <a:ext cx="126" cy="6"/>
                  </a:xfrm>
                  <a:prstGeom prst="rect">
                    <a:avLst/>
                  </a:prstGeom>
                  <a:solidFill>
                    <a:srgbClr val="FF4646"/>
                  </a:solidFill>
                  <a:ln w="9525">
                    <a:noFill/>
                    <a:miter lim="800000"/>
                    <a:headEnd/>
                    <a:tailEnd/>
                  </a:ln>
                </p:spPr>
                <p:txBody>
                  <a:bodyPr/>
                  <a:lstStyle/>
                  <a:p>
                    <a:endParaRPr lang="ko-KR" altLang="en-US" dirty="0"/>
                  </a:p>
                </p:txBody>
              </p:sp>
              <p:sp>
                <p:nvSpPr>
                  <p:cNvPr id="217" name="Rectangle 879"/>
                  <p:cNvSpPr>
                    <a:spLocks noChangeArrowheads="1"/>
                  </p:cNvSpPr>
                  <p:nvPr/>
                </p:nvSpPr>
                <p:spPr bwMode="auto">
                  <a:xfrm>
                    <a:off x="5757" y="3555"/>
                    <a:ext cx="126" cy="6"/>
                  </a:xfrm>
                  <a:prstGeom prst="rect">
                    <a:avLst/>
                  </a:prstGeom>
                  <a:solidFill>
                    <a:srgbClr val="FF4444"/>
                  </a:solidFill>
                  <a:ln w="9525">
                    <a:noFill/>
                    <a:miter lim="800000"/>
                    <a:headEnd/>
                    <a:tailEnd/>
                  </a:ln>
                </p:spPr>
                <p:txBody>
                  <a:bodyPr/>
                  <a:lstStyle/>
                  <a:p>
                    <a:endParaRPr lang="ko-KR" altLang="en-US" dirty="0"/>
                  </a:p>
                </p:txBody>
              </p:sp>
              <p:sp>
                <p:nvSpPr>
                  <p:cNvPr id="218" name="Rectangle 880"/>
                  <p:cNvSpPr>
                    <a:spLocks noChangeArrowheads="1"/>
                  </p:cNvSpPr>
                  <p:nvPr/>
                </p:nvSpPr>
                <p:spPr bwMode="auto">
                  <a:xfrm>
                    <a:off x="5757" y="3561"/>
                    <a:ext cx="126" cy="6"/>
                  </a:xfrm>
                  <a:prstGeom prst="rect">
                    <a:avLst/>
                  </a:prstGeom>
                  <a:solidFill>
                    <a:srgbClr val="FF4343"/>
                  </a:solidFill>
                  <a:ln w="9525">
                    <a:noFill/>
                    <a:miter lim="800000"/>
                    <a:headEnd/>
                    <a:tailEnd/>
                  </a:ln>
                </p:spPr>
                <p:txBody>
                  <a:bodyPr/>
                  <a:lstStyle/>
                  <a:p>
                    <a:endParaRPr lang="ko-KR" altLang="en-US" dirty="0"/>
                  </a:p>
                </p:txBody>
              </p:sp>
              <p:sp>
                <p:nvSpPr>
                  <p:cNvPr id="219" name="Rectangle 881"/>
                  <p:cNvSpPr>
                    <a:spLocks noChangeArrowheads="1"/>
                  </p:cNvSpPr>
                  <p:nvPr/>
                </p:nvSpPr>
                <p:spPr bwMode="auto">
                  <a:xfrm>
                    <a:off x="5757" y="3567"/>
                    <a:ext cx="126" cy="6"/>
                  </a:xfrm>
                  <a:prstGeom prst="rect">
                    <a:avLst/>
                  </a:prstGeom>
                  <a:solidFill>
                    <a:srgbClr val="FF4141"/>
                  </a:solidFill>
                  <a:ln w="9525">
                    <a:noFill/>
                    <a:miter lim="800000"/>
                    <a:headEnd/>
                    <a:tailEnd/>
                  </a:ln>
                </p:spPr>
                <p:txBody>
                  <a:bodyPr/>
                  <a:lstStyle/>
                  <a:p>
                    <a:endParaRPr lang="ko-KR" altLang="en-US" dirty="0"/>
                  </a:p>
                </p:txBody>
              </p:sp>
              <p:sp>
                <p:nvSpPr>
                  <p:cNvPr id="220" name="Rectangle 882"/>
                  <p:cNvSpPr>
                    <a:spLocks noChangeArrowheads="1"/>
                  </p:cNvSpPr>
                  <p:nvPr/>
                </p:nvSpPr>
                <p:spPr bwMode="auto">
                  <a:xfrm>
                    <a:off x="5757" y="3573"/>
                    <a:ext cx="126" cy="6"/>
                  </a:xfrm>
                  <a:prstGeom prst="rect">
                    <a:avLst/>
                  </a:prstGeom>
                  <a:solidFill>
                    <a:srgbClr val="FF3F3F"/>
                  </a:solidFill>
                  <a:ln w="9525">
                    <a:noFill/>
                    <a:miter lim="800000"/>
                    <a:headEnd/>
                    <a:tailEnd/>
                  </a:ln>
                </p:spPr>
                <p:txBody>
                  <a:bodyPr/>
                  <a:lstStyle/>
                  <a:p>
                    <a:endParaRPr lang="ko-KR" altLang="en-US" dirty="0"/>
                  </a:p>
                </p:txBody>
              </p:sp>
              <p:sp>
                <p:nvSpPr>
                  <p:cNvPr id="221" name="Rectangle 883"/>
                  <p:cNvSpPr>
                    <a:spLocks noChangeArrowheads="1"/>
                  </p:cNvSpPr>
                  <p:nvPr/>
                </p:nvSpPr>
                <p:spPr bwMode="auto">
                  <a:xfrm>
                    <a:off x="5757" y="3579"/>
                    <a:ext cx="126" cy="6"/>
                  </a:xfrm>
                  <a:prstGeom prst="rect">
                    <a:avLst/>
                  </a:prstGeom>
                  <a:solidFill>
                    <a:srgbClr val="FF3E3E"/>
                  </a:solidFill>
                  <a:ln w="9525">
                    <a:noFill/>
                    <a:miter lim="800000"/>
                    <a:headEnd/>
                    <a:tailEnd/>
                  </a:ln>
                </p:spPr>
                <p:txBody>
                  <a:bodyPr/>
                  <a:lstStyle/>
                  <a:p>
                    <a:endParaRPr lang="ko-KR" altLang="en-US" dirty="0"/>
                  </a:p>
                </p:txBody>
              </p:sp>
              <p:sp>
                <p:nvSpPr>
                  <p:cNvPr id="222" name="Rectangle 884"/>
                  <p:cNvSpPr>
                    <a:spLocks noChangeArrowheads="1"/>
                  </p:cNvSpPr>
                  <p:nvPr/>
                </p:nvSpPr>
                <p:spPr bwMode="auto">
                  <a:xfrm>
                    <a:off x="5757" y="3585"/>
                    <a:ext cx="126" cy="6"/>
                  </a:xfrm>
                  <a:prstGeom prst="rect">
                    <a:avLst/>
                  </a:prstGeom>
                  <a:solidFill>
                    <a:srgbClr val="FF3D3D"/>
                  </a:solidFill>
                  <a:ln w="9525">
                    <a:noFill/>
                    <a:miter lim="800000"/>
                    <a:headEnd/>
                    <a:tailEnd/>
                  </a:ln>
                </p:spPr>
                <p:txBody>
                  <a:bodyPr/>
                  <a:lstStyle/>
                  <a:p>
                    <a:endParaRPr lang="ko-KR" altLang="en-US" dirty="0"/>
                  </a:p>
                </p:txBody>
              </p:sp>
              <p:sp>
                <p:nvSpPr>
                  <p:cNvPr id="223" name="Rectangle 885"/>
                  <p:cNvSpPr>
                    <a:spLocks noChangeArrowheads="1"/>
                  </p:cNvSpPr>
                  <p:nvPr/>
                </p:nvSpPr>
                <p:spPr bwMode="auto">
                  <a:xfrm>
                    <a:off x="5757" y="3591"/>
                    <a:ext cx="126" cy="6"/>
                  </a:xfrm>
                  <a:prstGeom prst="rect">
                    <a:avLst/>
                  </a:prstGeom>
                  <a:solidFill>
                    <a:srgbClr val="FF3C3C"/>
                  </a:solidFill>
                  <a:ln w="9525">
                    <a:noFill/>
                    <a:miter lim="800000"/>
                    <a:headEnd/>
                    <a:tailEnd/>
                  </a:ln>
                </p:spPr>
                <p:txBody>
                  <a:bodyPr/>
                  <a:lstStyle/>
                  <a:p>
                    <a:endParaRPr lang="ko-KR" altLang="en-US" dirty="0"/>
                  </a:p>
                </p:txBody>
              </p:sp>
              <p:sp>
                <p:nvSpPr>
                  <p:cNvPr id="224" name="Rectangle 886"/>
                  <p:cNvSpPr>
                    <a:spLocks noChangeArrowheads="1"/>
                  </p:cNvSpPr>
                  <p:nvPr/>
                </p:nvSpPr>
                <p:spPr bwMode="auto">
                  <a:xfrm>
                    <a:off x="5757" y="3597"/>
                    <a:ext cx="126" cy="6"/>
                  </a:xfrm>
                  <a:prstGeom prst="rect">
                    <a:avLst/>
                  </a:prstGeom>
                  <a:solidFill>
                    <a:srgbClr val="FF3A3A"/>
                  </a:solidFill>
                  <a:ln w="9525">
                    <a:noFill/>
                    <a:miter lim="800000"/>
                    <a:headEnd/>
                    <a:tailEnd/>
                  </a:ln>
                </p:spPr>
                <p:txBody>
                  <a:bodyPr/>
                  <a:lstStyle/>
                  <a:p>
                    <a:endParaRPr lang="ko-KR" altLang="en-US" dirty="0"/>
                  </a:p>
                </p:txBody>
              </p:sp>
              <p:sp>
                <p:nvSpPr>
                  <p:cNvPr id="225" name="Rectangle 887"/>
                  <p:cNvSpPr>
                    <a:spLocks noChangeArrowheads="1"/>
                  </p:cNvSpPr>
                  <p:nvPr/>
                </p:nvSpPr>
                <p:spPr bwMode="auto">
                  <a:xfrm>
                    <a:off x="5757" y="3603"/>
                    <a:ext cx="126" cy="6"/>
                  </a:xfrm>
                  <a:prstGeom prst="rect">
                    <a:avLst/>
                  </a:prstGeom>
                  <a:solidFill>
                    <a:srgbClr val="FF3939"/>
                  </a:solidFill>
                  <a:ln w="9525">
                    <a:noFill/>
                    <a:miter lim="800000"/>
                    <a:headEnd/>
                    <a:tailEnd/>
                  </a:ln>
                </p:spPr>
                <p:txBody>
                  <a:bodyPr/>
                  <a:lstStyle/>
                  <a:p>
                    <a:endParaRPr lang="ko-KR" altLang="en-US" dirty="0"/>
                  </a:p>
                </p:txBody>
              </p:sp>
              <p:sp>
                <p:nvSpPr>
                  <p:cNvPr id="226" name="Rectangle 888"/>
                  <p:cNvSpPr>
                    <a:spLocks noChangeArrowheads="1"/>
                  </p:cNvSpPr>
                  <p:nvPr/>
                </p:nvSpPr>
                <p:spPr bwMode="auto">
                  <a:xfrm>
                    <a:off x="5757" y="3609"/>
                    <a:ext cx="126" cy="6"/>
                  </a:xfrm>
                  <a:prstGeom prst="rect">
                    <a:avLst/>
                  </a:prstGeom>
                  <a:solidFill>
                    <a:srgbClr val="FF3636"/>
                  </a:solidFill>
                  <a:ln w="9525">
                    <a:noFill/>
                    <a:miter lim="800000"/>
                    <a:headEnd/>
                    <a:tailEnd/>
                  </a:ln>
                </p:spPr>
                <p:txBody>
                  <a:bodyPr/>
                  <a:lstStyle/>
                  <a:p>
                    <a:endParaRPr lang="ko-KR" altLang="en-US" dirty="0"/>
                  </a:p>
                </p:txBody>
              </p:sp>
              <p:sp>
                <p:nvSpPr>
                  <p:cNvPr id="227" name="Rectangle 889"/>
                  <p:cNvSpPr>
                    <a:spLocks noChangeArrowheads="1"/>
                  </p:cNvSpPr>
                  <p:nvPr/>
                </p:nvSpPr>
                <p:spPr bwMode="auto">
                  <a:xfrm>
                    <a:off x="5757" y="3615"/>
                    <a:ext cx="126" cy="6"/>
                  </a:xfrm>
                  <a:prstGeom prst="rect">
                    <a:avLst/>
                  </a:prstGeom>
                  <a:solidFill>
                    <a:srgbClr val="FF3535"/>
                  </a:solidFill>
                  <a:ln w="9525">
                    <a:noFill/>
                    <a:miter lim="800000"/>
                    <a:headEnd/>
                    <a:tailEnd/>
                  </a:ln>
                </p:spPr>
                <p:txBody>
                  <a:bodyPr/>
                  <a:lstStyle/>
                  <a:p>
                    <a:endParaRPr lang="ko-KR" altLang="en-US" dirty="0"/>
                  </a:p>
                </p:txBody>
              </p:sp>
              <p:sp>
                <p:nvSpPr>
                  <p:cNvPr id="228" name="Rectangle 890"/>
                  <p:cNvSpPr>
                    <a:spLocks noChangeArrowheads="1"/>
                  </p:cNvSpPr>
                  <p:nvPr/>
                </p:nvSpPr>
                <p:spPr bwMode="auto">
                  <a:xfrm>
                    <a:off x="5757" y="3621"/>
                    <a:ext cx="126" cy="6"/>
                  </a:xfrm>
                  <a:prstGeom prst="rect">
                    <a:avLst/>
                  </a:prstGeom>
                  <a:solidFill>
                    <a:srgbClr val="FF3434"/>
                  </a:solidFill>
                  <a:ln w="9525">
                    <a:noFill/>
                    <a:miter lim="800000"/>
                    <a:headEnd/>
                    <a:tailEnd/>
                  </a:ln>
                </p:spPr>
                <p:txBody>
                  <a:bodyPr/>
                  <a:lstStyle/>
                  <a:p>
                    <a:endParaRPr lang="ko-KR" altLang="en-US" dirty="0"/>
                  </a:p>
                </p:txBody>
              </p:sp>
              <p:sp>
                <p:nvSpPr>
                  <p:cNvPr id="229" name="Rectangle 891"/>
                  <p:cNvSpPr>
                    <a:spLocks noChangeArrowheads="1"/>
                  </p:cNvSpPr>
                  <p:nvPr/>
                </p:nvSpPr>
                <p:spPr bwMode="auto">
                  <a:xfrm>
                    <a:off x="5757" y="3627"/>
                    <a:ext cx="126" cy="6"/>
                  </a:xfrm>
                  <a:prstGeom prst="rect">
                    <a:avLst/>
                  </a:prstGeom>
                  <a:solidFill>
                    <a:srgbClr val="FF3333"/>
                  </a:solidFill>
                  <a:ln w="9525">
                    <a:noFill/>
                    <a:miter lim="800000"/>
                    <a:headEnd/>
                    <a:tailEnd/>
                  </a:ln>
                </p:spPr>
                <p:txBody>
                  <a:bodyPr/>
                  <a:lstStyle/>
                  <a:p>
                    <a:endParaRPr lang="ko-KR" altLang="en-US" dirty="0"/>
                  </a:p>
                </p:txBody>
              </p:sp>
              <p:sp>
                <p:nvSpPr>
                  <p:cNvPr id="230" name="Rectangle 892"/>
                  <p:cNvSpPr>
                    <a:spLocks noChangeArrowheads="1"/>
                  </p:cNvSpPr>
                  <p:nvPr/>
                </p:nvSpPr>
                <p:spPr bwMode="auto">
                  <a:xfrm>
                    <a:off x="5757" y="3633"/>
                    <a:ext cx="126" cy="6"/>
                  </a:xfrm>
                  <a:prstGeom prst="rect">
                    <a:avLst/>
                  </a:prstGeom>
                  <a:solidFill>
                    <a:srgbClr val="FF3131"/>
                  </a:solidFill>
                  <a:ln w="9525">
                    <a:noFill/>
                    <a:miter lim="800000"/>
                    <a:headEnd/>
                    <a:tailEnd/>
                  </a:ln>
                </p:spPr>
                <p:txBody>
                  <a:bodyPr/>
                  <a:lstStyle/>
                  <a:p>
                    <a:endParaRPr lang="ko-KR" altLang="en-US" dirty="0"/>
                  </a:p>
                </p:txBody>
              </p:sp>
              <p:sp>
                <p:nvSpPr>
                  <p:cNvPr id="231" name="Rectangle 893"/>
                  <p:cNvSpPr>
                    <a:spLocks noChangeArrowheads="1"/>
                  </p:cNvSpPr>
                  <p:nvPr/>
                </p:nvSpPr>
                <p:spPr bwMode="auto">
                  <a:xfrm>
                    <a:off x="5757" y="3639"/>
                    <a:ext cx="126" cy="6"/>
                  </a:xfrm>
                  <a:prstGeom prst="rect">
                    <a:avLst/>
                  </a:prstGeom>
                  <a:solidFill>
                    <a:srgbClr val="FF3030"/>
                  </a:solidFill>
                  <a:ln w="9525">
                    <a:noFill/>
                    <a:miter lim="800000"/>
                    <a:headEnd/>
                    <a:tailEnd/>
                  </a:ln>
                </p:spPr>
                <p:txBody>
                  <a:bodyPr/>
                  <a:lstStyle/>
                  <a:p>
                    <a:endParaRPr lang="ko-KR" altLang="en-US" dirty="0"/>
                  </a:p>
                </p:txBody>
              </p:sp>
              <p:sp>
                <p:nvSpPr>
                  <p:cNvPr id="232" name="Rectangle 894"/>
                  <p:cNvSpPr>
                    <a:spLocks noChangeArrowheads="1"/>
                  </p:cNvSpPr>
                  <p:nvPr/>
                </p:nvSpPr>
                <p:spPr bwMode="auto">
                  <a:xfrm>
                    <a:off x="5757" y="3645"/>
                    <a:ext cx="126" cy="6"/>
                  </a:xfrm>
                  <a:prstGeom prst="rect">
                    <a:avLst/>
                  </a:prstGeom>
                  <a:solidFill>
                    <a:srgbClr val="FF2E2E"/>
                  </a:solidFill>
                  <a:ln w="9525">
                    <a:noFill/>
                    <a:miter lim="800000"/>
                    <a:headEnd/>
                    <a:tailEnd/>
                  </a:ln>
                </p:spPr>
                <p:txBody>
                  <a:bodyPr/>
                  <a:lstStyle/>
                  <a:p>
                    <a:endParaRPr lang="ko-KR" altLang="en-US" dirty="0"/>
                  </a:p>
                </p:txBody>
              </p:sp>
            </p:grpSp>
            <p:sp>
              <p:nvSpPr>
                <p:cNvPr id="11" name="Rectangle 896"/>
                <p:cNvSpPr>
                  <a:spLocks noChangeArrowheads="1"/>
                </p:cNvSpPr>
                <p:nvPr/>
              </p:nvSpPr>
              <p:spPr bwMode="auto">
                <a:xfrm>
                  <a:off x="5757" y="3651"/>
                  <a:ext cx="126" cy="6"/>
                </a:xfrm>
                <a:prstGeom prst="rect">
                  <a:avLst/>
                </a:prstGeom>
                <a:solidFill>
                  <a:srgbClr val="FF2C2C"/>
                </a:solidFill>
                <a:ln w="9525">
                  <a:noFill/>
                  <a:miter lim="800000"/>
                  <a:headEnd/>
                  <a:tailEnd/>
                </a:ln>
              </p:spPr>
              <p:txBody>
                <a:bodyPr/>
                <a:lstStyle/>
                <a:p>
                  <a:endParaRPr lang="ko-KR" altLang="en-US" dirty="0"/>
                </a:p>
              </p:txBody>
            </p:sp>
            <p:sp>
              <p:nvSpPr>
                <p:cNvPr id="12" name="Rectangle 897"/>
                <p:cNvSpPr>
                  <a:spLocks noChangeArrowheads="1"/>
                </p:cNvSpPr>
                <p:nvPr/>
              </p:nvSpPr>
              <p:spPr bwMode="auto">
                <a:xfrm>
                  <a:off x="5757" y="3657"/>
                  <a:ext cx="126" cy="6"/>
                </a:xfrm>
                <a:prstGeom prst="rect">
                  <a:avLst/>
                </a:prstGeom>
                <a:solidFill>
                  <a:srgbClr val="FF2B2B"/>
                </a:solidFill>
                <a:ln w="9525">
                  <a:noFill/>
                  <a:miter lim="800000"/>
                  <a:headEnd/>
                  <a:tailEnd/>
                </a:ln>
              </p:spPr>
              <p:txBody>
                <a:bodyPr/>
                <a:lstStyle/>
                <a:p>
                  <a:endParaRPr lang="ko-KR" altLang="en-US" dirty="0"/>
                </a:p>
              </p:txBody>
            </p:sp>
            <p:sp>
              <p:nvSpPr>
                <p:cNvPr id="13" name="Rectangle 898"/>
                <p:cNvSpPr>
                  <a:spLocks noChangeArrowheads="1"/>
                </p:cNvSpPr>
                <p:nvPr/>
              </p:nvSpPr>
              <p:spPr bwMode="auto">
                <a:xfrm>
                  <a:off x="5757" y="3663"/>
                  <a:ext cx="126" cy="6"/>
                </a:xfrm>
                <a:prstGeom prst="rect">
                  <a:avLst/>
                </a:prstGeom>
                <a:solidFill>
                  <a:srgbClr val="FF2A2A"/>
                </a:solidFill>
                <a:ln w="9525">
                  <a:noFill/>
                  <a:miter lim="800000"/>
                  <a:headEnd/>
                  <a:tailEnd/>
                </a:ln>
              </p:spPr>
              <p:txBody>
                <a:bodyPr/>
                <a:lstStyle/>
                <a:p>
                  <a:endParaRPr lang="ko-KR" altLang="en-US" dirty="0"/>
                </a:p>
              </p:txBody>
            </p:sp>
            <p:sp>
              <p:nvSpPr>
                <p:cNvPr id="14" name="Rectangle 899"/>
                <p:cNvSpPr>
                  <a:spLocks noChangeArrowheads="1"/>
                </p:cNvSpPr>
                <p:nvPr/>
              </p:nvSpPr>
              <p:spPr bwMode="auto">
                <a:xfrm>
                  <a:off x="5757" y="3669"/>
                  <a:ext cx="126" cy="6"/>
                </a:xfrm>
                <a:prstGeom prst="rect">
                  <a:avLst/>
                </a:prstGeom>
                <a:solidFill>
                  <a:srgbClr val="FF2828"/>
                </a:solidFill>
                <a:ln w="9525">
                  <a:noFill/>
                  <a:miter lim="800000"/>
                  <a:headEnd/>
                  <a:tailEnd/>
                </a:ln>
              </p:spPr>
              <p:txBody>
                <a:bodyPr/>
                <a:lstStyle/>
                <a:p>
                  <a:endParaRPr lang="ko-KR" altLang="en-US" dirty="0"/>
                </a:p>
              </p:txBody>
            </p:sp>
            <p:sp>
              <p:nvSpPr>
                <p:cNvPr id="15" name="Rectangle 900"/>
                <p:cNvSpPr>
                  <a:spLocks noChangeArrowheads="1"/>
                </p:cNvSpPr>
                <p:nvPr/>
              </p:nvSpPr>
              <p:spPr bwMode="auto">
                <a:xfrm>
                  <a:off x="5757" y="3675"/>
                  <a:ext cx="126" cy="6"/>
                </a:xfrm>
                <a:prstGeom prst="rect">
                  <a:avLst/>
                </a:prstGeom>
                <a:solidFill>
                  <a:srgbClr val="FF2727"/>
                </a:solidFill>
                <a:ln w="9525">
                  <a:noFill/>
                  <a:miter lim="800000"/>
                  <a:headEnd/>
                  <a:tailEnd/>
                </a:ln>
              </p:spPr>
              <p:txBody>
                <a:bodyPr/>
                <a:lstStyle/>
                <a:p>
                  <a:endParaRPr lang="ko-KR" altLang="en-US" dirty="0"/>
                </a:p>
              </p:txBody>
            </p:sp>
            <p:sp>
              <p:nvSpPr>
                <p:cNvPr id="16" name="Rectangle 901"/>
                <p:cNvSpPr>
                  <a:spLocks noChangeArrowheads="1"/>
                </p:cNvSpPr>
                <p:nvPr/>
              </p:nvSpPr>
              <p:spPr bwMode="auto">
                <a:xfrm>
                  <a:off x="5757" y="3681"/>
                  <a:ext cx="126" cy="6"/>
                </a:xfrm>
                <a:prstGeom prst="rect">
                  <a:avLst/>
                </a:prstGeom>
                <a:solidFill>
                  <a:srgbClr val="FF2626"/>
                </a:solidFill>
                <a:ln w="9525">
                  <a:noFill/>
                  <a:miter lim="800000"/>
                  <a:headEnd/>
                  <a:tailEnd/>
                </a:ln>
              </p:spPr>
              <p:txBody>
                <a:bodyPr/>
                <a:lstStyle/>
                <a:p>
                  <a:endParaRPr lang="ko-KR" altLang="en-US" dirty="0"/>
                </a:p>
              </p:txBody>
            </p:sp>
            <p:sp>
              <p:nvSpPr>
                <p:cNvPr id="17" name="Rectangle 902"/>
                <p:cNvSpPr>
                  <a:spLocks noChangeArrowheads="1"/>
                </p:cNvSpPr>
                <p:nvPr/>
              </p:nvSpPr>
              <p:spPr bwMode="auto">
                <a:xfrm>
                  <a:off x="5757" y="3687"/>
                  <a:ext cx="126" cy="6"/>
                </a:xfrm>
                <a:prstGeom prst="rect">
                  <a:avLst/>
                </a:prstGeom>
                <a:solidFill>
                  <a:srgbClr val="FF2323"/>
                </a:solidFill>
                <a:ln w="9525">
                  <a:noFill/>
                  <a:miter lim="800000"/>
                  <a:headEnd/>
                  <a:tailEnd/>
                </a:ln>
              </p:spPr>
              <p:txBody>
                <a:bodyPr/>
                <a:lstStyle/>
                <a:p>
                  <a:endParaRPr lang="ko-KR" altLang="en-US" dirty="0"/>
                </a:p>
              </p:txBody>
            </p:sp>
            <p:sp>
              <p:nvSpPr>
                <p:cNvPr id="18" name="Rectangle 903"/>
                <p:cNvSpPr>
                  <a:spLocks noChangeArrowheads="1"/>
                </p:cNvSpPr>
                <p:nvPr/>
              </p:nvSpPr>
              <p:spPr bwMode="auto">
                <a:xfrm>
                  <a:off x="5757" y="3693"/>
                  <a:ext cx="126" cy="6"/>
                </a:xfrm>
                <a:prstGeom prst="rect">
                  <a:avLst/>
                </a:prstGeom>
                <a:solidFill>
                  <a:srgbClr val="FF2222"/>
                </a:solidFill>
                <a:ln w="9525">
                  <a:noFill/>
                  <a:miter lim="800000"/>
                  <a:headEnd/>
                  <a:tailEnd/>
                </a:ln>
              </p:spPr>
              <p:txBody>
                <a:bodyPr/>
                <a:lstStyle/>
                <a:p>
                  <a:endParaRPr lang="ko-KR" altLang="en-US" dirty="0"/>
                </a:p>
              </p:txBody>
            </p:sp>
            <p:sp>
              <p:nvSpPr>
                <p:cNvPr id="19" name="Rectangle 904"/>
                <p:cNvSpPr>
                  <a:spLocks noChangeArrowheads="1"/>
                </p:cNvSpPr>
                <p:nvPr/>
              </p:nvSpPr>
              <p:spPr bwMode="auto">
                <a:xfrm>
                  <a:off x="5757" y="3699"/>
                  <a:ext cx="126" cy="6"/>
                </a:xfrm>
                <a:prstGeom prst="rect">
                  <a:avLst/>
                </a:prstGeom>
                <a:solidFill>
                  <a:srgbClr val="FF2121"/>
                </a:solidFill>
                <a:ln w="9525">
                  <a:noFill/>
                  <a:miter lim="800000"/>
                  <a:headEnd/>
                  <a:tailEnd/>
                </a:ln>
              </p:spPr>
              <p:txBody>
                <a:bodyPr/>
                <a:lstStyle/>
                <a:p>
                  <a:endParaRPr lang="ko-KR" altLang="en-US" dirty="0"/>
                </a:p>
              </p:txBody>
            </p:sp>
            <p:sp>
              <p:nvSpPr>
                <p:cNvPr id="20" name="Rectangle 905"/>
                <p:cNvSpPr>
                  <a:spLocks noChangeArrowheads="1"/>
                </p:cNvSpPr>
                <p:nvPr/>
              </p:nvSpPr>
              <p:spPr bwMode="auto">
                <a:xfrm>
                  <a:off x="5757" y="3705"/>
                  <a:ext cx="126" cy="6"/>
                </a:xfrm>
                <a:prstGeom prst="rect">
                  <a:avLst/>
                </a:prstGeom>
                <a:solidFill>
                  <a:srgbClr val="FF1F1F"/>
                </a:solidFill>
                <a:ln w="9525">
                  <a:noFill/>
                  <a:miter lim="800000"/>
                  <a:headEnd/>
                  <a:tailEnd/>
                </a:ln>
              </p:spPr>
              <p:txBody>
                <a:bodyPr/>
                <a:lstStyle/>
                <a:p>
                  <a:endParaRPr lang="ko-KR" altLang="en-US" dirty="0"/>
                </a:p>
              </p:txBody>
            </p:sp>
            <p:sp>
              <p:nvSpPr>
                <p:cNvPr id="21" name="Rectangle 906"/>
                <p:cNvSpPr>
                  <a:spLocks noChangeArrowheads="1"/>
                </p:cNvSpPr>
                <p:nvPr/>
              </p:nvSpPr>
              <p:spPr bwMode="auto">
                <a:xfrm>
                  <a:off x="5757" y="3711"/>
                  <a:ext cx="126" cy="6"/>
                </a:xfrm>
                <a:prstGeom prst="rect">
                  <a:avLst/>
                </a:prstGeom>
                <a:solidFill>
                  <a:srgbClr val="FF1E1E"/>
                </a:solidFill>
                <a:ln w="9525">
                  <a:noFill/>
                  <a:miter lim="800000"/>
                  <a:headEnd/>
                  <a:tailEnd/>
                </a:ln>
              </p:spPr>
              <p:txBody>
                <a:bodyPr/>
                <a:lstStyle/>
                <a:p>
                  <a:endParaRPr lang="ko-KR" altLang="en-US" dirty="0"/>
                </a:p>
              </p:txBody>
            </p:sp>
            <p:sp>
              <p:nvSpPr>
                <p:cNvPr id="22" name="Rectangle 907"/>
                <p:cNvSpPr>
                  <a:spLocks noChangeArrowheads="1"/>
                </p:cNvSpPr>
                <p:nvPr/>
              </p:nvSpPr>
              <p:spPr bwMode="auto">
                <a:xfrm>
                  <a:off x="5757" y="3717"/>
                  <a:ext cx="126" cy="6"/>
                </a:xfrm>
                <a:prstGeom prst="rect">
                  <a:avLst/>
                </a:prstGeom>
                <a:solidFill>
                  <a:srgbClr val="FF1C1C"/>
                </a:solidFill>
                <a:ln w="9525">
                  <a:noFill/>
                  <a:miter lim="800000"/>
                  <a:headEnd/>
                  <a:tailEnd/>
                </a:ln>
              </p:spPr>
              <p:txBody>
                <a:bodyPr/>
                <a:lstStyle/>
                <a:p>
                  <a:endParaRPr lang="ko-KR" altLang="en-US" dirty="0"/>
                </a:p>
              </p:txBody>
            </p:sp>
            <p:sp>
              <p:nvSpPr>
                <p:cNvPr id="23" name="Rectangle 908"/>
                <p:cNvSpPr>
                  <a:spLocks noChangeArrowheads="1"/>
                </p:cNvSpPr>
                <p:nvPr/>
              </p:nvSpPr>
              <p:spPr bwMode="auto">
                <a:xfrm>
                  <a:off x="5757" y="3723"/>
                  <a:ext cx="126" cy="6"/>
                </a:xfrm>
                <a:prstGeom prst="rect">
                  <a:avLst/>
                </a:prstGeom>
                <a:solidFill>
                  <a:srgbClr val="FF1919"/>
                </a:solidFill>
                <a:ln w="9525">
                  <a:noFill/>
                  <a:miter lim="800000"/>
                  <a:headEnd/>
                  <a:tailEnd/>
                </a:ln>
              </p:spPr>
              <p:txBody>
                <a:bodyPr/>
                <a:lstStyle/>
                <a:p>
                  <a:endParaRPr lang="ko-KR" altLang="en-US" dirty="0"/>
                </a:p>
              </p:txBody>
            </p:sp>
            <p:sp>
              <p:nvSpPr>
                <p:cNvPr id="24" name="Rectangle 909"/>
                <p:cNvSpPr>
                  <a:spLocks noChangeArrowheads="1"/>
                </p:cNvSpPr>
                <p:nvPr/>
              </p:nvSpPr>
              <p:spPr bwMode="auto">
                <a:xfrm>
                  <a:off x="5757" y="3729"/>
                  <a:ext cx="126" cy="6"/>
                </a:xfrm>
                <a:prstGeom prst="rect">
                  <a:avLst/>
                </a:prstGeom>
                <a:solidFill>
                  <a:srgbClr val="FF1818"/>
                </a:solidFill>
                <a:ln w="9525">
                  <a:noFill/>
                  <a:miter lim="800000"/>
                  <a:headEnd/>
                  <a:tailEnd/>
                </a:ln>
              </p:spPr>
              <p:txBody>
                <a:bodyPr/>
                <a:lstStyle/>
                <a:p>
                  <a:endParaRPr lang="ko-KR" altLang="en-US" dirty="0"/>
                </a:p>
              </p:txBody>
            </p:sp>
            <p:sp>
              <p:nvSpPr>
                <p:cNvPr id="25" name="Rectangle 910"/>
                <p:cNvSpPr>
                  <a:spLocks noChangeArrowheads="1"/>
                </p:cNvSpPr>
                <p:nvPr/>
              </p:nvSpPr>
              <p:spPr bwMode="auto">
                <a:xfrm>
                  <a:off x="5757" y="3735"/>
                  <a:ext cx="126" cy="6"/>
                </a:xfrm>
                <a:prstGeom prst="rect">
                  <a:avLst/>
                </a:prstGeom>
                <a:solidFill>
                  <a:srgbClr val="FF1616"/>
                </a:solidFill>
                <a:ln w="9525">
                  <a:noFill/>
                  <a:miter lim="800000"/>
                  <a:headEnd/>
                  <a:tailEnd/>
                </a:ln>
              </p:spPr>
              <p:txBody>
                <a:bodyPr/>
                <a:lstStyle/>
                <a:p>
                  <a:endParaRPr lang="ko-KR" altLang="en-US" dirty="0"/>
                </a:p>
              </p:txBody>
            </p:sp>
            <p:sp>
              <p:nvSpPr>
                <p:cNvPr id="26" name="Rectangle 911"/>
                <p:cNvSpPr>
                  <a:spLocks noChangeArrowheads="1"/>
                </p:cNvSpPr>
                <p:nvPr/>
              </p:nvSpPr>
              <p:spPr bwMode="auto">
                <a:xfrm>
                  <a:off x="5757" y="3741"/>
                  <a:ext cx="126" cy="6"/>
                </a:xfrm>
                <a:prstGeom prst="rect">
                  <a:avLst/>
                </a:prstGeom>
                <a:solidFill>
                  <a:srgbClr val="FF1515"/>
                </a:solidFill>
                <a:ln w="9525">
                  <a:noFill/>
                  <a:miter lim="800000"/>
                  <a:headEnd/>
                  <a:tailEnd/>
                </a:ln>
              </p:spPr>
              <p:txBody>
                <a:bodyPr/>
                <a:lstStyle/>
                <a:p>
                  <a:endParaRPr lang="ko-KR" altLang="en-US" dirty="0"/>
                </a:p>
              </p:txBody>
            </p:sp>
            <p:sp>
              <p:nvSpPr>
                <p:cNvPr id="27" name="Rectangle 912"/>
                <p:cNvSpPr>
                  <a:spLocks noChangeArrowheads="1"/>
                </p:cNvSpPr>
                <p:nvPr/>
              </p:nvSpPr>
              <p:spPr bwMode="auto">
                <a:xfrm>
                  <a:off x="5757" y="3747"/>
                  <a:ext cx="126" cy="6"/>
                </a:xfrm>
                <a:prstGeom prst="rect">
                  <a:avLst/>
                </a:prstGeom>
                <a:solidFill>
                  <a:srgbClr val="FF1313"/>
                </a:solidFill>
                <a:ln w="9525">
                  <a:noFill/>
                  <a:miter lim="800000"/>
                  <a:headEnd/>
                  <a:tailEnd/>
                </a:ln>
              </p:spPr>
              <p:txBody>
                <a:bodyPr/>
                <a:lstStyle/>
                <a:p>
                  <a:endParaRPr lang="ko-KR" altLang="en-US" dirty="0"/>
                </a:p>
              </p:txBody>
            </p:sp>
            <p:sp>
              <p:nvSpPr>
                <p:cNvPr id="28" name="Rectangle 913"/>
                <p:cNvSpPr>
                  <a:spLocks noChangeArrowheads="1"/>
                </p:cNvSpPr>
                <p:nvPr/>
              </p:nvSpPr>
              <p:spPr bwMode="auto">
                <a:xfrm>
                  <a:off x="5757" y="3753"/>
                  <a:ext cx="126" cy="6"/>
                </a:xfrm>
                <a:prstGeom prst="rect">
                  <a:avLst/>
                </a:prstGeom>
                <a:solidFill>
                  <a:srgbClr val="FF1111"/>
                </a:solidFill>
                <a:ln w="9525">
                  <a:noFill/>
                  <a:miter lim="800000"/>
                  <a:headEnd/>
                  <a:tailEnd/>
                </a:ln>
              </p:spPr>
              <p:txBody>
                <a:bodyPr/>
                <a:lstStyle/>
                <a:p>
                  <a:endParaRPr lang="ko-KR" altLang="en-US" dirty="0"/>
                </a:p>
              </p:txBody>
            </p:sp>
            <p:sp>
              <p:nvSpPr>
                <p:cNvPr id="29" name="Rectangle 914"/>
                <p:cNvSpPr>
                  <a:spLocks noChangeArrowheads="1"/>
                </p:cNvSpPr>
                <p:nvPr/>
              </p:nvSpPr>
              <p:spPr bwMode="auto">
                <a:xfrm>
                  <a:off x="5757" y="3759"/>
                  <a:ext cx="126" cy="6"/>
                </a:xfrm>
                <a:prstGeom prst="rect">
                  <a:avLst/>
                </a:prstGeom>
                <a:solidFill>
                  <a:srgbClr val="FF0F0F"/>
                </a:solidFill>
                <a:ln w="9525">
                  <a:noFill/>
                  <a:miter lim="800000"/>
                  <a:headEnd/>
                  <a:tailEnd/>
                </a:ln>
              </p:spPr>
              <p:txBody>
                <a:bodyPr/>
                <a:lstStyle/>
                <a:p>
                  <a:endParaRPr lang="ko-KR" altLang="en-US" dirty="0"/>
                </a:p>
              </p:txBody>
            </p:sp>
            <p:sp>
              <p:nvSpPr>
                <p:cNvPr id="30" name="Rectangle 915"/>
                <p:cNvSpPr>
                  <a:spLocks noChangeArrowheads="1"/>
                </p:cNvSpPr>
                <p:nvPr/>
              </p:nvSpPr>
              <p:spPr bwMode="auto">
                <a:xfrm>
                  <a:off x="5757" y="3765"/>
                  <a:ext cx="126" cy="6"/>
                </a:xfrm>
                <a:prstGeom prst="rect">
                  <a:avLst/>
                </a:prstGeom>
                <a:solidFill>
                  <a:srgbClr val="FF0A0A"/>
                </a:solidFill>
                <a:ln w="9525">
                  <a:noFill/>
                  <a:miter lim="800000"/>
                  <a:headEnd/>
                  <a:tailEnd/>
                </a:ln>
              </p:spPr>
              <p:txBody>
                <a:bodyPr/>
                <a:lstStyle/>
                <a:p>
                  <a:endParaRPr lang="ko-KR" altLang="en-US" dirty="0"/>
                </a:p>
              </p:txBody>
            </p:sp>
            <p:sp>
              <p:nvSpPr>
                <p:cNvPr id="31" name="Rectangle 916"/>
                <p:cNvSpPr>
                  <a:spLocks noChangeArrowheads="1"/>
                </p:cNvSpPr>
                <p:nvPr/>
              </p:nvSpPr>
              <p:spPr bwMode="auto">
                <a:xfrm>
                  <a:off x="5757" y="3771"/>
                  <a:ext cx="126" cy="6"/>
                </a:xfrm>
                <a:prstGeom prst="rect">
                  <a:avLst/>
                </a:prstGeom>
                <a:solidFill>
                  <a:srgbClr val="FF0707"/>
                </a:solidFill>
                <a:ln w="9525">
                  <a:noFill/>
                  <a:miter lim="800000"/>
                  <a:headEnd/>
                  <a:tailEnd/>
                </a:ln>
              </p:spPr>
              <p:txBody>
                <a:bodyPr/>
                <a:lstStyle/>
                <a:p>
                  <a:endParaRPr lang="ko-KR" altLang="en-US" dirty="0"/>
                </a:p>
              </p:txBody>
            </p:sp>
            <p:sp>
              <p:nvSpPr>
                <p:cNvPr id="32" name="Rectangle 917"/>
                <p:cNvSpPr>
                  <a:spLocks noChangeArrowheads="1"/>
                </p:cNvSpPr>
                <p:nvPr/>
              </p:nvSpPr>
              <p:spPr bwMode="auto">
                <a:xfrm>
                  <a:off x="5757" y="3777"/>
                  <a:ext cx="126" cy="6"/>
                </a:xfrm>
                <a:prstGeom prst="rect">
                  <a:avLst/>
                </a:prstGeom>
                <a:solidFill>
                  <a:srgbClr val="FF0000"/>
                </a:solidFill>
                <a:ln w="9525">
                  <a:noFill/>
                  <a:miter lim="800000"/>
                  <a:headEnd/>
                  <a:tailEnd/>
                </a:ln>
              </p:spPr>
              <p:txBody>
                <a:bodyPr/>
                <a:lstStyle/>
                <a:p>
                  <a:endParaRPr lang="ko-KR" altLang="en-US" dirty="0"/>
                </a:p>
              </p:txBody>
            </p:sp>
          </p:grpSp>
        </p:grpSp>
        <p:pic>
          <p:nvPicPr>
            <p:cNvPr id="6" name="Picture 919"/>
            <p:cNvPicPr>
              <a:picLocks noChangeAspect="1" noChangeArrowheads="1"/>
            </p:cNvPicPr>
            <p:nvPr/>
          </p:nvPicPr>
          <p:blipFill>
            <a:blip r:embed="rId5" cstate="email"/>
            <a:srcRect/>
            <a:stretch>
              <a:fillRect/>
            </a:stretch>
          </p:blipFill>
          <p:spPr bwMode="auto">
            <a:xfrm>
              <a:off x="4683" y="1899"/>
              <a:ext cx="564" cy="252"/>
            </a:xfrm>
            <a:prstGeom prst="rect">
              <a:avLst/>
            </a:prstGeom>
            <a:noFill/>
            <a:ln w="9525">
              <a:noFill/>
              <a:miter lim="800000"/>
              <a:headEnd/>
              <a:tailEnd/>
            </a:ln>
          </p:spPr>
        </p:pic>
      </p:grpSp>
      <p:pic>
        <p:nvPicPr>
          <p:cNvPr id="485" name="Picture 924"/>
          <p:cNvPicPr>
            <a:picLocks noChangeAspect="1" noChangeArrowheads="1"/>
          </p:cNvPicPr>
          <p:nvPr/>
        </p:nvPicPr>
        <p:blipFill>
          <a:blip r:embed="rId6" cstate="email">
            <a:lum bright="10000"/>
          </a:blip>
          <a:srcRect/>
          <a:stretch>
            <a:fillRect/>
          </a:stretch>
        </p:blipFill>
        <p:spPr bwMode="auto">
          <a:xfrm>
            <a:off x="6969225" y="1052513"/>
            <a:ext cx="2016125" cy="1697038"/>
          </a:xfrm>
          <a:prstGeom prst="rect">
            <a:avLst/>
          </a:prstGeom>
          <a:noFill/>
          <a:ln w="9525">
            <a:noFill/>
            <a:miter lim="800000"/>
            <a:headEnd/>
            <a:tailEnd/>
          </a:ln>
        </p:spPr>
      </p:pic>
      <p:sp>
        <p:nvSpPr>
          <p:cNvPr id="488" name="Text Box 937"/>
          <p:cNvSpPr txBox="1">
            <a:spLocks noChangeArrowheads="1"/>
          </p:cNvSpPr>
          <p:nvPr/>
        </p:nvSpPr>
        <p:spPr bwMode="auto">
          <a:xfrm>
            <a:off x="415927" y="1412877"/>
            <a:ext cx="2449513" cy="316024"/>
          </a:xfrm>
          <a:prstGeom prst="rect">
            <a:avLst/>
          </a:prstGeom>
          <a:noFill/>
          <a:ln w="9525">
            <a:noFill/>
            <a:miter lim="800000"/>
            <a:headEnd/>
            <a:tailEnd/>
          </a:ln>
          <a:effectLst/>
        </p:spPr>
        <p:txBody>
          <a:bodyPr lIns="87915" tIns="43958" rIns="87915" bIns="43958">
            <a:spAutoFit/>
          </a:bodyPr>
          <a:lstStyle/>
          <a:p>
            <a:pPr>
              <a:spcBef>
                <a:spcPct val="50000"/>
              </a:spcBef>
              <a:buFont typeface="Wingdings" pitchFamily="2" charset="2"/>
              <a:buNone/>
            </a:pPr>
            <a:r>
              <a:rPr lang="en-US" altLang="ko-KR" sz="1400" b="1" i="1" dirty="0">
                <a:effectLst>
                  <a:outerShdw blurRad="38100" dist="38100" dir="2700000" algn="tl">
                    <a:srgbClr val="C0C0C0"/>
                  </a:outerShdw>
                </a:effectLst>
                <a:latin typeface="Arial" pitchFamily="34" charset="0"/>
                <a:cs typeface="Arial" pitchFamily="34" charset="0"/>
              </a:rPr>
              <a:t>ISO/TS16949</a:t>
            </a:r>
          </a:p>
        </p:txBody>
      </p:sp>
      <p:sp>
        <p:nvSpPr>
          <p:cNvPr id="489" name="Text Box 938"/>
          <p:cNvSpPr txBox="1">
            <a:spLocks noChangeArrowheads="1"/>
          </p:cNvSpPr>
          <p:nvPr/>
        </p:nvSpPr>
        <p:spPr bwMode="auto">
          <a:xfrm>
            <a:off x="3584577" y="1484315"/>
            <a:ext cx="2449513" cy="316024"/>
          </a:xfrm>
          <a:prstGeom prst="rect">
            <a:avLst/>
          </a:prstGeom>
          <a:noFill/>
          <a:ln w="9525">
            <a:noFill/>
            <a:miter lim="800000"/>
            <a:headEnd/>
            <a:tailEnd/>
          </a:ln>
          <a:effectLst/>
        </p:spPr>
        <p:txBody>
          <a:bodyPr lIns="87915" tIns="43958" rIns="87915" bIns="43958">
            <a:spAutoFit/>
          </a:bodyPr>
          <a:lstStyle/>
          <a:p>
            <a:pPr>
              <a:spcBef>
                <a:spcPct val="50000"/>
              </a:spcBef>
              <a:buFont typeface="Wingdings" pitchFamily="2" charset="2"/>
              <a:buNone/>
            </a:pPr>
            <a:r>
              <a:rPr lang="en-US" altLang="ko-KR" sz="1400" b="1" i="1" dirty="0">
                <a:effectLst>
                  <a:outerShdw blurRad="38100" dist="38100" dir="2700000" algn="tl">
                    <a:srgbClr val="C0C0C0"/>
                  </a:outerShdw>
                </a:effectLst>
                <a:latin typeface="Arial" pitchFamily="34" charset="0"/>
                <a:cs typeface="Arial" pitchFamily="34" charset="0"/>
              </a:rPr>
              <a:t>ISO14001</a:t>
            </a:r>
          </a:p>
        </p:txBody>
      </p:sp>
      <p:sp>
        <p:nvSpPr>
          <p:cNvPr id="490" name="Rectangle 6"/>
          <p:cNvSpPr>
            <a:spLocks noChangeArrowheads="1"/>
          </p:cNvSpPr>
          <p:nvPr/>
        </p:nvSpPr>
        <p:spPr bwMode="auto">
          <a:xfrm>
            <a:off x="344488" y="548680"/>
            <a:ext cx="1426673"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11.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품질 인증서</a:t>
            </a:r>
            <a:endParaRPr lang="en-US" altLang="ko-KR" sz="1600" b="1" i="1" dirty="0">
              <a:effectLst>
                <a:outerShdw blurRad="38100" dist="38100" dir="2700000" algn="tl">
                  <a:srgbClr val="C0C0C0"/>
                </a:outerShdw>
              </a:effectLst>
              <a:latin typeface="Arial" pitchFamily="34" charset="0"/>
              <a:cs typeface="Arial" pitchFamily="34" charset="0"/>
            </a:endParaRPr>
          </a:p>
        </p:txBody>
      </p:sp>
      <p:pic>
        <p:nvPicPr>
          <p:cNvPr id="10242" name="Picture 2" descr="C:\Users\DELL\Documents\Suppliers\Seoulind\사진자료\품질관련\ISO14001_2004.jpg"/>
          <p:cNvPicPr>
            <a:picLocks noChangeAspect="1" noChangeArrowheads="1"/>
          </p:cNvPicPr>
          <p:nvPr/>
        </p:nvPicPr>
        <p:blipFill>
          <a:blip r:embed="rId7" cstate="email"/>
          <a:srcRect/>
          <a:stretch>
            <a:fillRect/>
          </a:stretch>
        </p:blipFill>
        <p:spPr bwMode="auto">
          <a:xfrm>
            <a:off x="3584849" y="1844824"/>
            <a:ext cx="2981958" cy="4104456"/>
          </a:xfrm>
          <a:prstGeom prst="rect">
            <a:avLst/>
          </a:prstGeom>
          <a:noFill/>
        </p:spPr>
      </p:pic>
      <p:pic>
        <p:nvPicPr>
          <p:cNvPr id="10243" name="Picture 3"/>
          <p:cNvPicPr>
            <a:picLocks noChangeAspect="1" noChangeArrowheads="1"/>
          </p:cNvPicPr>
          <p:nvPr/>
        </p:nvPicPr>
        <p:blipFill>
          <a:blip r:embed="rId8" cstate="email"/>
          <a:srcRect/>
          <a:stretch>
            <a:fillRect/>
          </a:stretch>
        </p:blipFill>
        <p:spPr bwMode="auto">
          <a:xfrm>
            <a:off x="488504" y="1844825"/>
            <a:ext cx="2762975" cy="4032448"/>
          </a:xfrm>
          <a:prstGeom prst="rect">
            <a:avLst/>
          </a:prstGeom>
          <a:noFill/>
          <a:ln w="9525">
            <a:noFill/>
            <a:miter lim="800000"/>
            <a:headEnd/>
            <a:tailEnd/>
          </a:ln>
        </p:spPr>
      </p:pic>
      <p:sp>
        <p:nvSpPr>
          <p:cNvPr id="493" name="모서리가 둥근 직사각형 492"/>
          <p:cNvSpPr/>
          <p:nvPr/>
        </p:nvSpPr>
        <p:spPr>
          <a:xfrm>
            <a:off x="488504" y="6201344"/>
            <a:ext cx="8964000" cy="324000"/>
          </a:xfrm>
          <a:prstGeom prst="round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200" b="1" i="1" dirty="0" smtClean="0">
                <a:solidFill>
                  <a:schemeClr val="bg1"/>
                </a:solidFill>
                <a:latin typeface="Arial" pitchFamily="34" charset="0"/>
                <a:cs typeface="Arial" pitchFamily="34" charset="0"/>
              </a:rPr>
              <a:t>Global Standard Quality System</a:t>
            </a:r>
            <a:endParaRPr lang="ko-KR" altLang="en-US" sz="1200" b="1" i="1" dirty="0">
              <a:solidFill>
                <a:schemeClr val="bg1"/>
              </a:solidFill>
              <a:latin typeface="Arial" pitchFamily="34" charset="0"/>
              <a:cs typeface="Arial" pitchFamily="34" charset="0"/>
            </a:endParaRPr>
          </a:p>
        </p:txBody>
      </p:sp>
      <p:sp>
        <p:nvSpPr>
          <p:cNvPr id="494" name="슬라이드 번호 개체 틀 493"/>
          <p:cNvSpPr>
            <a:spLocks noGrp="1"/>
          </p:cNvSpPr>
          <p:nvPr>
            <p:ph type="sldNum" sz="quarter" idx="12"/>
          </p:nvPr>
        </p:nvSpPr>
        <p:spPr/>
        <p:txBody>
          <a:bodyPr/>
          <a:lstStyle/>
          <a:p>
            <a:fld id="{7922E0EC-5B87-4162-B6E0-386ED6B1178A}" type="slidenum">
              <a:rPr lang="ko-KR" altLang="en-US" smtClean="0"/>
              <a:pPr/>
              <a:t>23</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272481" y="548680"/>
            <a:ext cx="1107676" cy="246221"/>
          </a:xfrm>
          <a:prstGeom prst="rect">
            <a:avLst/>
          </a:prstGeom>
          <a:solidFill>
            <a:schemeClr val="bg1">
              <a:alpha val="50000"/>
            </a:schemeClr>
          </a:solid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buFontTx/>
              <a:buNone/>
            </a:pPr>
            <a:r>
              <a:rPr lang="en-US" altLang="ko-KR" sz="1600" b="1" i="1" dirty="0">
                <a:solidFill>
                  <a:srgbClr val="000000"/>
                </a:solidFill>
                <a:effectLst>
                  <a:outerShdw blurRad="38100" dist="38100" dir="2700000" algn="tl">
                    <a:srgbClr val="C0C0C0"/>
                  </a:outerShdw>
                </a:effectLst>
                <a:latin typeface="Arial" pitchFamily="34" charset="0"/>
                <a:cs typeface="Arial" pitchFamily="34" charset="0"/>
              </a:rPr>
              <a:t>1</a:t>
            </a: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운영 목표</a:t>
            </a:r>
            <a:endParaRPr lang="en-US" altLang="ko-KR" sz="1600" b="1" i="1" dirty="0">
              <a:effectLst>
                <a:outerShdw blurRad="38100" dist="38100" dir="2700000" algn="tl">
                  <a:srgbClr val="C0C0C0"/>
                </a:outerShdw>
              </a:effectLst>
              <a:latin typeface="Arial" pitchFamily="34" charset="0"/>
              <a:cs typeface="Arial" pitchFamily="34" charset="0"/>
            </a:endParaRPr>
          </a:p>
        </p:txBody>
      </p:sp>
      <p:sp>
        <p:nvSpPr>
          <p:cNvPr id="6" name="모서리가 둥근 직사각형 5"/>
          <p:cNvSpPr/>
          <p:nvPr/>
        </p:nvSpPr>
        <p:spPr bwMode="auto">
          <a:xfrm>
            <a:off x="560511" y="1124816"/>
            <a:ext cx="8856000" cy="648000"/>
          </a:xfrm>
          <a:prstGeom prst="roundRect">
            <a:avLst/>
          </a:prstGeom>
          <a:solidFill>
            <a:schemeClr val="tx2">
              <a:lumMod val="50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87915" tIns="43958" rIns="87915" bIns="43958" numCol="1" rtlCol="0" anchor="ctr" anchorCtr="0" compatLnSpc="1">
            <a:prstTxWarp prst="textNoShape">
              <a:avLst/>
            </a:prstTxWarp>
          </a:bodyPr>
          <a:lstStyle/>
          <a:p>
            <a:pPr algn="ctr" fontAlgn="base">
              <a:spcBef>
                <a:spcPct val="0"/>
              </a:spcBef>
              <a:spcAft>
                <a:spcPct val="0"/>
              </a:spcAft>
            </a:pPr>
            <a:r>
              <a:rPr kumimoji="1" lang="ko-KR" altLang="en-US" b="1" i="1" dirty="0" smtClean="0">
                <a:solidFill>
                  <a:srgbClr val="FF0000"/>
                </a:solidFill>
                <a:effectLst>
                  <a:outerShdw blurRad="38100" dist="38100" dir="2700000" algn="tl">
                    <a:srgbClr val="000000">
                      <a:alpha val="43137"/>
                    </a:srgbClr>
                  </a:outerShdw>
                </a:effectLst>
                <a:latin typeface="Arial" pitchFamily="34" charset="0"/>
                <a:ea typeface="굴림" pitchFamily="50" charset="-127"/>
                <a:cs typeface="Arial" pitchFamily="34" charset="0"/>
              </a:rPr>
              <a:t>글로벌 자동차 산업의 통합적 정밀 가공 공급</a:t>
            </a:r>
            <a:endParaRPr kumimoji="1" lang="ko-KR" altLang="en-US"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굴림" pitchFamily="50" charset="-127"/>
              <a:cs typeface="Arial" pitchFamily="34" charset="0"/>
            </a:endParaRPr>
          </a:p>
        </p:txBody>
      </p:sp>
      <p:sp>
        <p:nvSpPr>
          <p:cNvPr id="7" name="모서리가 둥근 직사각형 6"/>
          <p:cNvSpPr/>
          <p:nvPr/>
        </p:nvSpPr>
        <p:spPr bwMode="auto">
          <a:xfrm>
            <a:off x="704528" y="2204864"/>
            <a:ext cx="1872208" cy="648072"/>
          </a:xfrm>
          <a:prstGeom prst="roundRect">
            <a:avLst/>
          </a:prstGeom>
          <a:solidFill>
            <a:schemeClr val="tx2">
              <a:lumMod val="7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69224" tIns="34612" rIns="69224" bIns="34612" numCol="1" rtlCol="0" anchor="ctr" anchorCtr="1" compatLnSpc="1">
            <a:prstTxWarp prst="textNoShape">
              <a:avLst/>
            </a:prstTxWarp>
          </a:bodyPr>
          <a:lstStyle/>
          <a:p>
            <a:pPr algn="ctr" fontAlgn="base">
              <a:spcBef>
                <a:spcPct val="0"/>
              </a:spcBef>
              <a:spcAft>
                <a:spcPct val="0"/>
              </a:spcAft>
            </a:pPr>
            <a:r>
              <a:rPr kumimoji="1" lang="ko-KR" altLang="en-US" sz="1400" b="1" i="1" dirty="0" smtClean="0">
                <a:solidFill>
                  <a:schemeClr val="bg1"/>
                </a:solidFill>
                <a:effectLst>
                  <a:outerShdw blurRad="38100" dist="38100" dir="2700000" algn="tl">
                    <a:srgbClr val="000000">
                      <a:alpha val="43137"/>
                    </a:srgbClr>
                  </a:outerShdw>
                </a:effectLst>
                <a:latin typeface="Arial" pitchFamily="34" charset="0"/>
                <a:ea typeface="굴림" pitchFamily="50" charset="-127"/>
                <a:cs typeface="Arial" pitchFamily="34" charset="0"/>
              </a:rPr>
              <a:t>통합적 가공</a:t>
            </a:r>
            <a:endParaRPr kumimoji="1" lang="ko-KR" altLang="en-US" sz="1400" b="1" i="1" dirty="0" smtClean="0">
              <a:solidFill>
                <a:schemeClr val="bg1"/>
              </a:solidFill>
              <a:effectLst>
                <a:outerShdw blurRad="38100" dist="38100" dir="2700000" algn="tl">
                  <a:srgbClr val="000000">
                    <a:alpha val="43137"/>
                  </a:srgbClr>
                </a:outerShdw>
              </a:effectLst>
              <a:latin typeface="Arial" pitchFamily="34" charset="0"/>
              <a:ea typeface="굴림" pitchFamily="50" charset="-127"/>
              <a:cs typeface="Arial" pitchFamily="34" charset="0"/>
            </a:endParaRPr>
          </a:p>
        </p:txBody>
      </p:sp>
      <p:sp>
        <p:nvSpPr>
          <p:cNvPr id="8" name="모서리가 둥근 직사각형 7"/>
          <p:cNvSpPr/>
          <p:nvPr/>
        </p:nvSpPr>
        <p:spPr bwMode="auto">
          <a:xfrm>
            <a:off x="2936776" y="2996953"/>
            <a:ext cx="1872208" cy="3312368"/>
          </a:xfrm>
          <a:prstGeom prst="roundRect">
            <a:avLst/>
          </a:prstGeom>
          <a:solidFill>
            <a:schemeClr val="tx2">
              <a:lumMod val="20000"/>
              <a:lumOff val="80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87915" tIns="43958" rIns="87915" bIns="43958" numCol="1" rtlCol="0" anchor="ctr" anchorCtr="0" compatLnSpc="1">
            <a:prstTxWarp prst="textNoShape">
              <a:avLst/>
            </a:prstTxWarp>
          </a:bodyPr>
          <a:lstStyle/>
          <a:p>
            <a:pPr fontAlgn="base">
              <a:spcBef>
                <a:spcPct val="0"/>
              </a:spcBef>
              <a:spcAft>
                <a:spcPct val="0"/>
              </a:spcAft>
            </a:pPr>
            <a:r>
              <a:rPr kumimoji="1" lang="ko-KR" altLang="en-US" sz="1400" b="1" i="1" dirty="0" smtClean="0">
                <a:latin typeface="Arial" pitchFamily="34" charset="0"/>
                <a:cs typeface="Arial" pitchFamily="34" charset="0"/>
              </a:rPr>
              <a:t>자동화 생산 라인</a:t>
            </a:r>
            <a:endParaRPr kumimoji="1" lang="en-US" altLang="ko-KR" sz="1400" b="1" i="1" dirty="0">
              <a:latin typeface="Arial" pitchFamily="34" charset="0"/>
              <a:cs typeface="Arial" pitchFamily="34" charset="0"/>
            </a:endParaRPr>
          </a:p>
          <a:p>
            <a:pPr fontAlgn="base">
              <a:spcBef>
                <a:spcPct val="0"/>
              </a:spcBef>
              <a:spcAft>
                <a:spcPct val="0"/>
              </a:spcAft>
            </a:pPr>
            <a:endParaRPr kumimoji="1" lang="en-US" altLang="ko-KR" sz="1400" b="1" i="1" dirty="0" smtClean="0">
              <a:latin typeface="Arial" pitchFamily="34" charset="0"/>
              <a:cs typeface="Arial" pitchFamily="34" charset="0"/>
            </a:endParaRPr>
          </a:p>
          <a:p>
            <a:pPr fontAlgn="base">
              <a:spcBef>
                <a:spcPct val="0"/>
              </a:spcBef>
              <a:spcAft>
                <a:spcPct val="0"/>
              </a:spcAft>
            </a:pPr>
            <a:r>
              <a:rPr kumimoji="1" lang="ko-KR" altLang="en-US" sz="1400" b="1" i="1" dirty="0" smtClean="0">
                <a:latin typeface="Arial" pitchFamily="34" charset="0"/>
                <a:cs typeface="Arial" pitchFamily="34" charset="0"/>
              </a:rPr>
              <a:t>최적화된 공정</a:t>
            </a:r>
            <a:endParaRPr kumimoji="1" lang="en-US" altLang="ko-KR" sz="1400" b="1" i="1" dirty="0" smtClean="0">
              <a:latin typeface="Arial" pitchFamily="34" charset="0"/>
              <a:cs typeface="Arial" pitchFamily="34" charset="0"/>
            </a:endParaRPr>
          </a:p>
          <a:p>
            <a:pPr fontAlgn="base">
              <a:spcBef>
                <a:spcPct val="0"/>
              </a:spcBef>
              <a:spcAft>
                <a:spcPct val="0"/>
              </a:spcAft>
            </a:pPr>
            <a:endParaRPr kumimoji="1" lang="en-US" altLang="ko-KR" sz="1400" b="1" i="1" dirty="0" smtClean="0">
              <a:latin typeface="Arial" pitchFamily="34" charset="0"/>
              <a:cs typeface="Arial" pitchFamily="34" charset="0"/>
            </a:endParaRPr>
          </a:p>
          <a:p>
            <a:pPr fontAlgn="base">
              <a:spcBef>
                <a:spcPct val="0"/>
              </a:spcBef>
              <a:spcAft>
                <a:spcPct val="0"/>
              </a:spcAft>
            </a:pPr>
            <a:r>
              <a:rPr kumimoji="1" lang="ko-KR" altLang="en-US" sz="1400" b="1" i="1" dirty="0" smtClean="0">
                <a:latin typeface="Arial" pitchFamily="34" charset="0"/>
                <a:cs typeface="Arial" pitchFamily="34" charset="0"/>
              </a:rPr>
              <a:t>탄력적 공정시스템</a:t>
            </a:r>
            <a:endParaRPr kumimoji="1" lang="en-US" altLang="ko-KR" sz="1400" b="1" i="1" dirty="0" smtClean="0">
              <a:latin typeface="Arial" pitchFamily="34" charset="0"/>
              <a:cs typeface="Arial" pitchFamily="34" charset="0"/>
            </a:endParaRPr>
          </a:p>
          <a:p>
            <a:pPr fontAlgn="base">
              <a:spcBef>
                <a:spcPct val="0"/>
              </a:spcBef>
              <a:spcAft>
                <a:spcPct val="0"/>
              </a:spcAft>
            </a:pPr>
            <a:endParaRPr kumimoji="1" lang="en-US" altLang="ko-KR" sz="1400" b="1" i="1" dirty="0">
              <a:latin typeface="Arial" pitchFamily="34" charset="0"/>
              <a:cs typeface="Arial" pitchFamily="34" charset="0"/>
            </a:endParaRPr>
          </a:p>
          <a:p>
            <a:pPr fontAlgn="base">
              <a:spcBef>
                <a:spcPct val="0"/>
              </a:spcBef>
              <a:spcAft>
                <a:spcPct val="0"/>
              </a:spcAft>
            </a:pPr>
            <a:r>
              <a:rPr kumimoji="1" lang="en-US" altLang="ko-KR" sz="1400" b="1" i="1" dirty="0" smtClean="0">
                <a:latin typeface="Arial" pitchFamily="34" charset="0"/>
                <a:cs typeface="Arial" pitchFamily="34" charset="0"/>
              </a:rPr>
              <a:t>SCM </a:t>
            </a:r>
            <a:r>
              <a:rPr kumimoji="1" lang="ko-KR" altLang="en-US" sz="1400" b="1" i="1" dirty="0" smtClean="0">
                <a:latin typeface="Arial" pitchFamily="34" charset="0"/>
                <a:cs typeface="Arial" pitchFamily="34" charset="0"/>
              </a:rPr>
              <a:t>관리</a:t>
            </a:r>
            <a:r>
              <a:rPr kumimoji="1" lang="en-US" altLang="ko-KR" sz="1400" b="1" i="1" dirty="0" smtClean="0">
                <a:latin typeface="Arial" pitchFamily="34" charset="0"/>
                <a:cs typeface="Arial" pitchFamily="34" charset="0"/>
              </a:rPr>
              <a:t>(</a:t>
            </a:r>
            <a:r>
              <a:rPr kumimoji="1" lang="ko-KR" altLang="en-US" sz="1400" b="1" i="1" dirty="0" err="1" smtClean="0">
                <a:latin typeface="Arial" pitchFamily="34" charset="0"/>
                <a:cs typeface="Arial" pitchFamily="34" charset="0"/>
              </a:rPr>
              <a:t>공급망</a:t>
            </a:r>
            <a:r>
              <a:rPr kumimoji="1" lang="en-US" altLang="ko-KR" sz="1400" b="1" i="1" dirty="0" smtClean="0">
                <a:latin typeface="Arial" pitchFamily="34" charset="0"/>
                <a:cs typeface="Arial" pitchFamily="34" charset="0"/>
              </a:rPr>
              <a:t>)</a:t>
            </a:r>
            <a:endParaRPr kumimoji="1" lang="en-US" altLang="ko-KR" sz="1400" b="1" i="1" dirty="0" smtClean="0">
              <a:latin typeface="Arial" pitchFamily="34" charset="0"/>
              <a:cs typeface="Arial" pitchFamily="34" charset="0"/>
            </a:endParaRPr>
          </a:p>
        </p:txBody>
      </p:sp>
      <p:sp>
        <p:nvSpPr>
          <p:cNvPr id="9" name="모서리가 둥근 직사각형 8"/>
          <p:cNvSpPr/>
          <p:nvPr/>
        </p:nvSpPr>
        <p:spPr bwMode="auto">
          <a:xfrm>
            <a:off x="5169024" y="2996953"/>
            <a:ext cx="1872208" cy="3312368"/>
          </a:xfrm>
          <a:prstGeom prst="roundRect">
            <a:avLst/>
          </a:prstGeom>
          <a:solidFill>
            <a:schemeClr val="tx2">
              <a:lumMod val="20000"/>
              <a:lumOff val="80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87915" tIns="43958" rIns="87915" bIns="43958" numCol="1" rtlCol="0" anchor="ctr" anchorCtr="0" compatLnSpc="1">
            <a:prstTxWarp prst="textNoShape">
              <a:avLst/>
            </a:prstTxWarp>
          </a:bodyPr>
          <a:lstStyle/>
          <a:p>
            <a:pPr fontAlgn="base">
              <a:spcBef>
                <a:spcPct val="0"/>
              </a:spcBef>
              <a:spcAft>
                <a:spcPct val="0"/>
              </a:spcAft>
            </a:pPr>
            <a:r>
              <a:rPr kumimoji="1" lang="ko-KR" altLang="en-US" sz="1400" b="1" i="1" dirty="0" smtClean="0">
                <a:latin typeface="Arial" pitchFamily="34" charset="0"/>
                <a:cs typeface="Arial" pitchFamily="34" charset="0"/>
              </a:rPr>
              <a:t>소재</a:t>
            </a:r>
            <a:r>
              <a:rPr kumimoji="1" lang="en-US" altLang="ko-KR" sz="1400" b="1" i="1" dirty="0" smtClean="0">
                <a:latin typeface="Arial" pitchFamily="34" charset="0"/>
                <a:cs typeface="Arial" pitchFamily="34" charset="0"/>
              </a:rPr>
              <a:t>,</a:t>
            </a:r>
            <a:r>
              <a:rPr kumimoji="1" lang="ko-KR" altLang="en-US" sz="1400" b="1" i="1" dirty="0" smtClean="0">
                <a:latin typeface="Arial" pitchFamily="34" charset="0"/>
                <a:cs typeface="Arial" pitchFamily="34" charset="0"/>
              </a:rPr>
              <a:t>부품 개발</a:t>
            </a:r>
            <a:endParaRPr kumimoji="1" lang="en-US" altLang="ko-KR" sz="1400" b="1" i="1" dirty="0" smtClean="0">
              <a:latin typeface="Arial" pitchFamily="34" charset="0"/>
              <a:cs typeface="Arial" pitchFamily="34" charset="0"/>
            </a:endParaRPr>
          </a:p>
          <a:p>
            <a:pPr fontAlgn="base">
              <a:spcBef>
                <a:spcPct val="0"/>
              </a:spcBef>
              <a:spcAft>
                <a:spcPct val="0"/>
              </a:spcAft>
            </a:pPr>
            <a:endParaRPr kumimoji="1" lang="en-US" altLang="ko-KR" sz="1400" b="1" i="1" dirty="0" smtClean="0">
              <a:latin typeface="Arial" pitchFamily="34" charset="0"/>
              <a:cs typeface="Arial" pitchFamily="34" charset="0"/>
            </a:endParaRPr>
          </a:p>
          <a:p>
            <a:pPr fontAlgn="base">
              <a:spcBef>
                <a:spcPct val="0"/>
              </a:spcBef>
              <a:spcAft>
                <a:spcPct val="0"/>
              </a:spcAft>
            </a:pPr>
            <a:r>
              <a:rPr kumimoji="1" lang="ko-KR" altLang="en-US" sz="1400" b="1" i="1" dirty="0" smtClean="0">
                <a:latin typeface="Arial" pitchFamily="34" charset="0"/>
                <a:cs typeface="Arial" pitchFamily="34" charset="0"/>
              </a:rPr>
              <a:t>공정 개발</a:t>
            </a:r>
            <a:r>
              <a:rPr kumimoji="1" lang="en-US" altLang="ko-KR" sz="1400" b="1" i="1" dirty="0" smtClean="0">
                <a:latin typeface="Arial" pitchFamily="34" charset="0"/>
                <a:cs typeface="Arial" pitchFamily="34" charset="0"/>
              </a:rPr>
              <a:t> </a:t>
            </a:r>
            <a:endParaRPr kumimoji="1" lang="en-US" altLang="ko-KR" sz="1400" b="1" i="1" dirty="0" smtClean="0">
              <a:latin typeface="Arial" pitchFamily="34" charset="0"/>
              <a:cs typeface="Arial" pitchFamily="34" charset="0"/>
            </a:endParaRPr>
          </a:p>
          <a:p>
            <a:pPr fontAlgn="base">
              <a:spcBef>
                <a:spcPct val="0"/>
              </a:spcBef>
              <a:spcAft>
                <a:spcPct val="0"/>
              </a:spcAft>
            </a:pPr>
            <a:endParaRPr kumimoji="1" lang="en-US" altLang="ko-KR" sz="1400" b="1" i="1" dirty="0" smtClean="0">
              <a:latin typeface="Arial" pitchFamily="34" charset="0"/>
              <a:cs typeface="Arial" pitchFamily="34" charset="0"/>
            </a:endParaRPr>
          </a:p>
          <a:p>
            <a:pPr fontAlgn="base">
              <a:spcBef>
                <a:spcPct val="0"/>
              </a:spcBef>
              <a:spcAft>
                <a:spcPct val="0"/>
              </a:spcAft>
            </a:pPr>
            <a:r>
              <a:rPr kumimoji="1" lang="en-US" altLang="ko-KR" sz="1400" b="1" i="1" dirty="0" smtClean="0">
                <a:latin typeface="Arial" pitchFamily="34" charset="0"/>
                <a:cs typeface="Arial" pitchFamily="34" charset="0"/>
              </a:rPr>
              <a:t>APQP </a:t>
            </a:r>
          </a:p>
          <a:p>
            <a:pPr fontAlgn="base">
              <a:spcBef>
                <a:spcPct val="0"/>
              </a:spcBef>
              <a:spcAft>
                <a:spcPct val="0"/>
              </a:spcAft>
            </a:pPr>
            <a:endParaRPr kumimoji="1" lang="en-US" altLang="ko-KR" sz="1400" b="1" i="1" dirty="0">
              <a:latin typeface="Arial" pitchFamily="34" charset="0"/>
              <a:cs typeface="Arial" pitchFamily="34" charset="0"/>
            </a:endParaRPr>
          </a:p>
          <a:p>
            <a:pPr fontAlgn="base">
              <a:spcBef>
                <a:spcPct val="0"/>
              </a:spcBef>
              <a:spcAft>
                <a:spcPct val="0"/>
              </a:spcAft>
            </a:pPr>
            <a:r>
              <a:rPr kumimoji="1" lang="ko-KR" altLang="en-US" sz="1400" b="1" i="1" dirty="0" smtClean="0">
                <a:latin typeface="Arial" pitchFamily="34" charset="0"/>
                <a:cs typeface="Arial" pitchFamily="34" charset="0"/>
              </a:rPr>
              <a:t>기술 협의</a:t>
            </a:r>
            <a:endParaRPr kumimoji="1" lang="ko-KR" altLang="en-US" sz="1400" b="1" i="1" dirty="0" smtClean="0">
              <a:latin typeface="Arial" pitchFamily="34" charset="0"/>
              <a:cs typeface="Arial" pitchFamily="34" charset="0"/>
            </a:endParaRPr>
          </a:p>
        </p:txBody>
      </p:sp>
      <p:sp>
        <p:nvSpPr>
          <p:cNvPr id="10" name="모서리가 둥근 직사각형 9"/>
          <p:cNvSpPr/>
          <p:nvPr/>
        </p:nvSpPr>
        <p:spPr bwMode="auto">
          <a:xfrm>
            <a:off x="7401272" y="2996953"/>
            <a:ext cx="1872208" cy="3312368"/>
          </a:xfrm>
          <a:prstGeom prst="roundRect">
            <a:avLst/>
          </a:prstGeom>
          <a:solidFill>
            <a:schemeClr val="tx2">
              <a:lumMod val="20000"/>
              <a:lumOff val="80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87915" tIns="43958" rIns="87915" bIns="43958" numCol="1" rtlCol="0" anchor="ctr" anchorCtr="0" compatLnSpc="1">
            <a:prstTxWarp prst="textNoShape">
              <a:avLst/>
            </a:prstTxWarp>
          </a:bodyPr>
          <a:lstStyle/>
          <a:p>
            <a:pPr fontAlgn="base">
              <a:spcBef>
                <a:spcPct val="0"/>
              </a:spcBef>
              <a:spcAft>
                <a:spcPct val="0"/>
              </a:spcAft>
            </a:pPr>
            <a:r>
              <a:rPr kumimoji="1" lang="ko-KR" altLang="en-US" sz="1400" b="1" i="1" dirty="0" smtClean="0">
                <a:latin typeface="Arial" pitchFamily="34" charset="0"/>
                <a:cs typeface="Arial" pitchFamily="34" charset="0"/>
              </a:rPr>
              <a:t>글로벌 표준</a:t>
            </a:r>
            <a:endParaRPr kumimoji="1" lang="en-US" altLang="ko-KR" sz="1400" b="1" i="1" dirty="0" smtClean="0">
              <a:latin typeface="Arial" pitchFamily="34" charset="0"/>
              <a:cs typeface="Arial" pitchFamily="34" charset="0"/>
            </a:endParaRPr>
          </a:p>
          <a:p>
            <a:pPr fontAlgn="base">
              <a:spcBef>
                <a:spcPct val="0"/>
              </a:spcBef>
              <a:spcAft>
                <a:spcPct val="0"/>
              </a:spcAft>
            </a:pPr>
            <a:endParaRPr kumimoji="1" lang="en-US" altLang="ko-KR" sz="1400" b="1" i="1" dirty="0" smtClean="0">
              <a:latin typeface="Arial" pitchFamily="34" charset="0"/>
              <a:cs typeface="Arial" pitchFamily="34" charset="0"/>
            </a:endParaRPr>
          </a:p>
          <a:p>
            <a:pPr fontAlgn="base">
              <a:spcBef>
                <a:spcPct val="0"/>
              </a:spcBef>
              <a:spcAft>
                <a:spcPct val="0"/>
              </a:spcAft>
            </a:pPr>
            <a:r>
              <a:rPr kumimoji="1" lang="en-US" altLang="ko-KR" sz="1400" b="1" i="1" dirty="0" smtClean="0">
                <a:latin typeface="Arial" pitchFamily="34" charset="0"/>
                <a:cs typeface="Arial" pitchFamily="34" charset="0"/>
              </a:rPr>
              <a:t>TS16949</a:t>
            </a:r>
          </a:p>
          <a:p>
            <a:pPr fontAlgn="base">
              <a:spcBef>
                <a:spcPct val="0"/>
              </a:spcBef>
              <a:spcAft>
                <a:spcPct val="0"/>
              </a:spcAft>
            </a:pPr>
            <a:r>
              <a:rPr kumimoji="1" lang="en-US" altLang="ko-KR" sz="1400" b="1" i="1" dirty="0" smtClean="0">
                <a:latin typeface="Arial" pitchFamily="34" charset="0"/>
                <a:cs typeface="Arial" pitchFamily="34" charset="0"/>
              </a:rPr>
              <a:t>ISO14001</a:t>
            </a:r>
          </a:p>
          <a:p>
            <a:pPr fontAlgn="base">
              <a:spcBef>
                <a:spcPct val="0"/>
              </a:spcBef>
              <a:spcAft>
                <a:spcPct val="0"/>
              </a:spcAft>
            </a:pPr>
            <a:r>
              <a:rPr kumimoji="1" lang="en-US" altLang="ko-KR" sz="1400" b="1" i="1" dirty="0" smtClean="0">
                <a:latin typeface="Arial" pitchFamily="34" charset="0"/>
                <a:cs typeface="Arial" pitchFamily="34" charset="0"/>
              </a:rPr>
              <a:t>SQ Mark</a:t>
            </a:r>
          </a:p>
          <a:p>
            <a:pPr fontAlgn="base">
              <a:spcBef>
                <a:spcPct val="0"/>
              </a:spcBef>
              <a:spcAft>
                <a:spcPct val="0"/>
              </a:spcAft>
            </a:pPr>
            <a:endParaRPr kumimoji="1" lang="en-US" altLang="ko-KR" sz="1400" b="1" i="1" dirty="0" smtClean="0">
              <a:latin typeface="Arial" pitchFamily="34" charset="0"/>
              <a:cs typeface="Arial" pitchFamily="34" charset="0"/>
            </a:endParaRPr>
          </a:p>
          <a:p>
            <a:pPr fontAlgn="base">
              <a:spcBef>
                <a:spcPct val="0"/>
              </a:spcBef>
              <a:spcAft>
                <a:spcPct val="0"/>
              </a:spcAft>
            </a:pPr>
            <a:r>
              <a:rPr kumimoji="1" lang="ko-KR" altLang="en-US" sz="1400" b="1" i="1" dirty="0" smtClean="0">
                <a:latin typeface="Arial" pitchFamily="34" charset="0"/>
                <a:cs typeface="Arial" pitchFamily="34" charset="0"/>
              </a:rPr>
              <a:t>고객 만</a:t>
            </a:r>
            <a:r>
              <a:rPr kumimoji="1" lang="ko-KR" altLang="en-US" sz="1400" b="1" i="1" dirty="0" smtClean="0">
                <a:latin typeface="Arial" pitchFamily="34" charset="0"/>
                <a:cs typeface="Arial" pitchFamily="34" charset="0"/>
              </a:rPr>
              <a:t>족</a:t>
            </a:r>
            <a:r>
              <a:rPr kumimoji="1" lang="ko-KR" altLang="en-US" sz="1400" b="1" i="1" dirty="0" smtClean="0">
                <a:latin typeface="Arial" pitchFamily="34" charset="0"/>
                <a:cs typeface="Arial" pitchFamily="34" charset="0"/>
              </a:rPr>
              <a:t> 품질관리</a:t>
            </a:r>
            <a:endParaRPr kumimoji="1" lang="en-US" altLang="ko-KR" sz="1400" b="1" i="1" dirty="0" smtClean="0">
              <a:latin typeface="Arial" pitchFamily="34" charset="0"/>
              <a:cs typeface="Arial" pitchFamily="34" charset="0"/>
            </a:endParaRPr>
          </a:p>
          <a:p>
            <a:pPr fontAlgn="base">
              <a:spcBef>
                <a:spcPct val="0"/>
              </a:spcBef>
              <a:spcAft>
                <a:spcPct val="0"/>
              </a:spcAft>
            </a:pPr>
            <a:endParaRPr kumimoji="1" lang="en-US" altLang="ko-KR" sz="1400" b="1" i="1" dirty="0">
              <a:latin typeface="Arial" pitchFamily="34" charset="0"/>
              <a:cs typeface="Arial" pitchFamily="34" charset="0"/>
            </a:endParaRPr>
          </a:p>
          <a:p>
            <a:pPr fontAlgn="base">
              <a:spcBef>
                <a:spcPct val="0"/>
              </a:spcBef>
              <a:spcAft>
                <a:spcPct val="0"/>
              </a:spcAft>
            </a:pPr>
            <a:r>
              <a:rPr kumimoji="1" lang="en-US" altLang="ko-KR" sz="1400" b="1" i="1" dirty="0" smtClean="0">
                <a:latin typeface="Arial" pitchFamily="34" charset="0"/>
                <a:cs typeface="Arial" pitchFamily="34" charset="0"/>
              </a:rPr>
              <a:t>Poke Yoke </a:t>
            </a:r>
            <a:r>
              <a:rPr kumimoji="1" lang="ko-KR" altLang="en-US" sz="1400" b="1" i="1" dirty="0" smtClean="0">
                <a:latin typeface="Arial" pitchFamily="34" charset="0"/>
                <a:cs typeface="Arial" pitchFamily="34" charset="0"/>
              </a:rPr>
              <a:t>시스템</a:t>
            </a:r>
            <a:endParaRPr kumimoji="1" lang="ko-KR" altLang="en-US" sz="1400" b="1" i="1" dirty="0" smtClean="0">
              <a:latin typeface="Arial" pitchFamily="34" charset="0"/>
              <a:cs typeface="Arial" pitchFamily="34" charset="0"/>
            </a:endParaRPr>
          </a:p>
        </p:txBody>
      </p:sp>
      <p:sp>
        <p:nvSpPr>
          <p:cNvPr id="11" name="모서리가 둥근 직사각형 10"/>
          <p:cNvSpPr/>
          <p:nvPr/>
        </p:nvSpPr>
        <p:spPr bwMode="auto">
          <a:xfrm>
            <a:off x="2936776" y="2204864"/>
            <a:ext cx="1872208" cy="648072"/>
          </a:xfrm>
          <a:prstGeom prst="roundRect">
            <a:avLst/>
          </a:prstGeom>
          <a:solidFill>
            <a:schemeClr val="tx2">
              <a:lumMod val="7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69224" tIns="34612" rIns="69224" bIns="34612" numCol="1" rtlCol="0" anchor="ctr" anchorCtr="1" compatLnSpc="1">
            <a:prstTxWarp prst="textNoShape">
              <a:avLst/>
            </a:prstTxWarp>
          </a:bodyPr>
          <a:lstStyle/>
          <a:p>
            <a:pPr algn="ctr" fontAlgn="base">
              <a:spcBef>
                <a:spcPct val="0"/>
              </a:spcBef>
              <a:spcAft>
                <a:spcPct val="0"/>
              </a:spcAft>
            </a:pPr>
            <a:r>
              <a:rPr kumimoji="1" lang="ko-KR" altLang="en-US" sz="1400" b="1" i="1" dirty="0" smtClean="0">
                <a:solidFill>
                  <a:schemeClr val="bg1"/>
                </a:solidFill>
                <a:effectLst>
                  <a:outerShdw blurRad="38100" dist="38100" dir="2700000" algn="tl">
                    <a:srgbClr val="000000">
                      <a:alpha val="43137"/>
                    </a:srgbClr>
                  </a:outerShdw>
                </a:effectLst>
                <a:latin typeface="Arial" pitchFamily="34" charset="0"/>
                <a:ea typeface="굴림" pitchFamily="50" charset="-127"/>
                <a:cs typeface="Arial" pitchFamily="34" charset="0"/>
              </a:rPr>
              <a:t>가격 경쟁력</a:t>
            </a:r>
            <a:endParaRPr kumimoji="1" lang="ko-KR" altLang="en-US" sz="1400" b="1" i="1" dirty="0" smtClean="0">
              <a:solidFill>
                <a:schemeClr val="bg1"/>
              </a:solidFill>
              <a:effectLst>
                <a:outerShdw blurRad="38100" dist="38100" dir="2700000" algn="tl">
                  <a:srgbClr val="000000">
                    <a:alpha val="43137"/>
                  </a:srgbClr>
                </a:outerShdw>
              </a:effectLst>
              <a:latin typeface="Arial" pitchFamily="34" charset="0"/>
              <a:ea typeface="굴림" pitchFamily="50" charset="-127"/>
              <a:cs typeface="Arial" pitchFamily="34" charset="0"/>
            </a:endParaRPr>
          </a:p>
        </p:txBody>
      </p:sp>
      <p:sp>
        <p:nvSpPr>
          <p:cNvPr id="12" name="모서리가 둥근 직사각형 11"/>
          <p:cNvSpPr/>
          <p:nvPr/>
        </p:nvSpPr>
        <p:spPr bwMode="auto">
          <a:xfrm>
            <a:off x="5169024" y="2204864"/>
            <a:ext cx="1872208" cy="648072"/>
          </a:xfrm>
          <a:prstGeom prst="roundRect">
            <a:avLst/>
          </a:prstGeom>
          <a:solidFill>
            <a:schemeClr val="tx2">
              <a:lumMod val="7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69224" tIns="34612" rIns="69224" bIns="34612" numCol="1" rtlCol="0" anchor="ctr" anchorCtr="1" compatLnSpc="1">
            <a:prstTxWarp prst="textNoShape">
              <a:avLst/>
            </a:prstTxWarp>
          </a:bodyPr>
          <a:lstStyle/>
          <a:p>
            <a:pPr algn="ctr" fontAlgn="base">
              <a:spcBef>
                <a:spcPct val="0"/>
              </a:spcBef>
              <a:spcAft>
                <a:spcPct val="0"/>
              </a:spcAft>
            </a:pPr>
            <a:r>
              <a:rPr lang="ko-KR" altLang="en-US" sz="1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진보된</a:t>
            </a:r>
            <a:r>
              <a:rPr lang="en-US" altLang="ko-KR" sz="1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ko-KR" altLang="en-US" sz="1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기술개발</a:t>
            </a:r>
            <a:endParaRPr kumimoji="1" lang="ko-KR" altLang="en-US" sz="1400" b="1" i="1" dirty="0" smtClean="0">
              <a:solidFill>
                <a:schemeClr val="bg1"/>
              </a:solidFill>
              <a:effectLst>
                <a:outerShdw blurRad="38100" dist="38100" dir="2700000" algn="tl">
                  <a:srgbClr val="000000">
                    <a:alpha val="43137"/>
                  </a:srgbClr>
                </a:outerShdw>
              </a:effectLst>
              <a:latin typeface="Arial" pitchFamily="34" charset="0"/>
              <a:ea typeface="굴림" pitchFamily="50" charset="-127"/>
              <a:cs typeface="Arial" pitchFamily="34" charset="0"/>
            </a:endParaRPr>
          </a:p>
        </p:txBody>
      </p:sp>
      <p:sp>
        <p:nvSpPr>
          <p:cNvPr id="13" name="모서리가 둥근 직사각형 12"/>
          <p:cNvSpPr/>
          <p:nvPr/>
        </p:nvSpPr>
        <p:spPr bwMode="auto">
          <a:xfrm>
            <a:off x="7401272" y="2204864"/>
            <a:ext cx="1872208" cy="648072"/>
          </a:xfrm>
          <a:prstGeom prst="roundRect">
            <a:avLst/>
          </a:prstGeom>
          <a:solidFill>
            <a:schemeClr val="tx2">
              <a:lumMod val="7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69224" tIns="34612" rIns="69224" bIns="34612" numCol="1" rtlCol="0" anchor="ctr" anchorCtr="1" compatLnSpc="1">
            <a:prstTxWarp prst="textNoShape">
              <a:avLst/>
            </a:prstTxWarp>
          </a:bodyPr>
          <a:lstStyle/>
          <a:p>
            <a:pPr algn="ctr" fontAlgn="base">
              <a:spcBef>
                <a:spcPct val="0"/>
              </a:spcBef>
              <a:spcAft>
                <a:spcPct val="0"/>
              </a:spcAft>
            </a:pPr>
            <a:r>
              <a:rPr kumimoji="1" lang="ko-KR" altLang="en-US" sz="1400" b="1" i="1" dirty="0" smtClean="0">
                <a:solidFill>
                  <a:schemeClr val="bg1"/>
                </a:solidFill>
                <a:effectLst>
                  <a:outerShdw blurRad="38100" dist="38100" dir="2700000" algn="tl">
                    <a:srgbClr val="000000">
                      <a:alpha val="43137"/>
                    </a:srgbClr>
                  </a:outerShdw>
                </a:effectLst>
                <a:latin typeface="Arial" pitchFamily="34" charset="0"/>
                <a:ea typeface="굴림" pitchFamily="50" charset="-127"/>
                <a:cs typeface="Arial" pitchFamily="34" charset="0"/>
              </a:rPr>
              <a:t>품질 시스템 강화</a:t>
            </a:r>
            <a:endParaRPr kumimoji="1" lang="ko-KR" altLang="en-US" sz="1400" b="1" i="1" dirty="0" smtClean="0">
              <a:solidFill>
                <a:schemeClr val="bg1"/>
              </a:solidFill>
              <a:effectLst>
                <a:outerShdw blurRad="38100" dist="38100" dir="2700000" algn="tl">
                  <a:srgbClr val="000000">
                    <a:alpha val="43137"/>
                  </a:srgbClr>
                </a:outerShdw>
              </a:effectLst>
              <a:latin typeface="Arial" pitchFamily="34" charset="0"/>
              <a:ea typeface="굴림" pitchFamily="50" charset="-127"/>
              <a:cs typeface="Arial" pitchFamily="34" charset="0"/>
            </a:endParaRPr>
          </a:p>
        </p:txBody>
      </p:sp>
      <p:sp>
        <p:nvSpPr>
          <p:cNvPr id="14" name="모서리가 둥근 직사각형 13"/>
          <p:cNvSpPr/>
          <p:nvPr/>
        </p:nvSpPr>
        <p:spPr bwMode="auto">
          <a:xfrm>
            <a:off x="704528" y="2996953"/>
            <a:ext cx="1872208" cy="3312368"/>
          </a:xfrm>
          <a:prstGeom prst="roundRect">
            <a:avLst/>
          </a:prstGeom>
          <a:solidFill>
            <a:schemeClr val="tx2">
              <a:lumMod val="20000"/>
              <a:lumOff val="80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87915" tIns="43958" rIns="87915" bIns="43958" numCol="1" rtlCol="0" anchor="ctr" anchorCtr="0" compatLnSpc="1">
            <a:prstTxWarp prst="textNoShape">
              <a:avLst/>
            </a:prstTxWarp>
            <a:normAutofit/>
          </a:bodyPr>
          <a:lstStyle/>
          <a:p>
            <a:pPr fontAlgn="base">
              <a:spcBef>
                <a:spcPct val="0"/>
              </a:spcBef>
              <a:spcAft>
                <a:spcPct val="0"/>
              </a:spcAft>
            </a:pPr>
            <a:r>
              <a:rPr lang="en-US" altLang="ko-KR" sz="1400" b="1" i="1" dirty="0" smtClean="0">
                <a:latin typeface="Arial" pitchFamily="34" charset="0"/>
                <a:cs typeface="Arial" pitchFamily="34" charset="0"/>
              </a:rPr>
              <a:t>Turning</a:t>
            </a:r>
            <a:endParaRPr lang="en-US" altLang="ko-KR" sz="1400" b="1" i="1" dirty="0" smtClean="0">
              <a:latin typeface="Arial" pitchFamily="34" charset="0"/>
              <a:cs typeface="Arial" pitchFamily="34" charset="0"/>
            </a:endParaRPr>
          </a:p>
          <a:p>
            <a:pPr fontAlgn="base">
              <a:spcBef>
                <a:spcPct val="0"/>
              </a:spcBef>
              <a:spcAft>
                <a:spcPct val="0"/>
              </a:spcAft>
            </a:pPr>
            <a:r>
              <a:rPr kumimoji="1" lang="en-US" altLang="ko-KR" sz="1400" b="1" i="1" dirty="0" smtClean="0">
                <a:latin typeface="Arial" pitchFamily="34" charset="0"/>
                <a:cs typeface="Arial" pitchFamily="34" charset="0"/>
              </a:rPr>
              <a:t>Facing </a:t>
            </a:r>
            <a:r>
              <a:rPr kumimoji="1" lang="en-US" altLang="ko-KR" sz="1400" b="1" i="1" dirty="0" smtClean="0">
                <a:latin typeface="Arial" pitchFamily="34" charset="0"/>
                <a:cs typeface="Arial" pitchFamily="34" charset="0"/>
              </a:rPr>
              <a:t> </a:t>
            </a:r>
            <a:endParaRPr kumimoji="1" lang="en-US" altLang="ko-KR" sz="1400" b="1" i="1" dirty="0" smtClean="0">
              <a:latin typeface="Arial" pitchFamily="34" charset="0"/>
              <a:cs typeface="Arial" pitchFamily="34" charset="0"/>
            </a:endParaRPr>
          </a:p>
          <a:p>
            <a:pPr fontAlgn="base">
              <a:spcBef>
                <a:spcPct val="0"/>
              </a:spcBef>
              <a:spcAft>
                <a:spcPct val="0"/>
              </a:spcAft>
            </a:pPr>
            <a:r>
              <a:rPr kumimoji="1" lang="en-US" altLang="ko-KR" sz="1400" b="1" i="1" dirty="0" smtClean="0">
                <a:latin typeface="Arial" pitchFamily="34" charset="0"/>
                <a:cs typeface="Arial" pitchFamily="34" charset="0"/>
              </a:rPr>
              <a:t>Milling </a:t>
            </a:r>
            <a:endParaRPr kumimoji="1" lang="en-US" altLang="ko-KR" sz="1400" b="1" i="1" dirty="0" smtClean="0">
              <a:latin typeface="Arial" pitchFamily="34" charset="0"/>
              <a:cs typeface="Arial" pitchFamily="34" charset="0"/>
            </a:endParaRPr>
          </a:p>
          <a:p>
            <a:pPr fontAlgn="base">
              <a:spcBef>
                <a:spcPct val="0"/>
              </a:spcBef>
              <a:spcAft>
                <a:spcPct val="0"/>
              </a:spcAft>
            </a:pPr>
            <a:r>
              <a:rPr kumimoji="1" lang="en-US" altLang="ko-KR" sz="1400" b="1" i="1" dirty="0" smtClean="0">
                <a:latin typeface="Arial" pitchFamily="34" charset="0"/>
                <a:cs typeface="Arial" pitchFamily="34" charset="0"/>
              </a:rPr>
              <a:t>Broaching</a:t>
            </a:r>
          </a:p>
          <a:p>
            <a:pPr fontAlgn="base">
              <a:spcBef>
                <a:spcPct val="0"/>
              </a:spcBef>
              <a:spcAft>
                <a:spcPct val="0"/>
              </a:spcAft>
            </a:pPr>
            <a:r>
              <a:rPr lang="en-US" altLang="ko-KR" sz="1400" b="1" i="1" dirty="0" smtClean="0">
                <a:latin typeface="Arial" pitchFamily="34" charset="0"/>
                <a:cs typeface="Arial" pitchFamily="34" charset="0"/>
              </a:rPr>
              <a:t>Drilling</a:t>
            </a:r>
          </a:p>
          <a:p>
            <a:pPr fontAlgn="base">
              <a:spcBef>
                <a:spcPct val="0"/>
              </a:spcBef>
              <a:spcAft>
                <a:spcPct val="0"/>
              </a:spcAft>
            </a:pPr>
            <a:r>
              <a:rPr kumimoji="1" lang="en-US" altLang="ko-KR" sz="1400" b="1" i="1" dirty="0" smtClean="0">
                <a:latin typeface="Arial" pitchFamily="34" charset="0"/>
                <a:cs typeface="Arial" pitchFamily="34" charset="0"/>
              </a:rPr>
              <a:t>Heat treatment </a:t>
            </a:r>
          </a:p>
          <a:p>
            <a:pPr fontAlgn="base">
              <a:spcBef>
                <a:spcPct val="0"/>
              </a:spcBef>
              <a:spcAft>
                <a:spcPct val="0"/>
              </a:spcAft>
            </a:pPr>
            <a:r>
              <a:rPr lang="en-US" altLang="ko-KR" sz="1400" b="1" i="1" dirty="0" smtClean="0">
                <a:latin typeface="Arial" pitchFamily="34" charset="0"/>
                <a:cs typeface="Arial" pitchFamily="34" charset="0"/>
              </a:rPr>
              <a:t>Grinding</a:t>
            </a:r>
          </a:p>
          <a:p>
            <a:pPr fontAlgn="base">
              <a:spcBef>
                <a:spcPct val="0"/>
              </a:spcBef>
              <a:spcAft>
                <a:spcPct val="0"/>
              </a:spcAft>
            </a:pPr>
            <a:r>
              <a:rPr lang="en-US" altLang="ko-KR" sz="1400" b="1" i="1" dirty="0" smtClean="0">
                <a:latin typeface="Arial" pitchFamily="34" charset="0"/>
                <a:cs typeface="Arial" pitchFamily="34" charset="0"/>
              </a:rPr>
              <a:t>Burnishing</a:t>
            </a:r>
          </a:p>
          <a:p>
            <a:pPr fontAlgn="base">
              <a:spcBef>
                <a:spcPct val="0"/>
              </a:spcBef>
              <a:spcAft>
                <a:spcPct val="0"/>
              </a:spcAft>
            </a:pPr>
            <a:r>
              <a:rPr kumimoji="1" lang="en-US" altLang="ko-KR" sz="1400" b="1" i="1" dirty="0" smtClean="0">
                <a:latin typeface="Arial" pitchFamily="34" charset="0"/>
                <a:cs typeface="Arial" pitchFamily="34" charset="0"/>
              </a:rPr>
              <a:t>Hobbing</a:t>
            </a:r>
          </a:p>
          <a:p>
            <a:pPr fontAlgn="base">
              <a:spcBef>
                <a:spcPct val="0"/>
              </a:spcBef>
              <a:spcAft>
                <a:spcPct val="0"/>
              </a:spcAft>
            </a:pPr>
            <a:r>
              <a:rPr kumimoji="1" lang="en-US" altLang="ko-KR" sz="1400" b="1" i="1" dirty="0" smtClean="0">
                <a:latin typeface="Arial" pitchFamily="34" charset="0"/>
                <a:cs typeface="Arial" pitchFamily="34" charset="0"/>
              </a:rPr>
              <a:t>Skiving</a:t>
            </a:r>
          </a:p>
          <a:p>
            <a:pPr fontAlgn="base">
              <a:spcBef>
                <a:spcPct val="0"/>
              </a:spcBef>
              <a:spcAft>
                <a:spcPct val="0"/>
              </a:spcAft>
            </a:pPr>
            <a:r>
              <a:rPr kumimoji="1" lang="en-US" altLang="ko-KR" sz="1400" b="1" i="1" dirty="0" smtClean="0">
                <a:latin typeface="Arial" pitchFamily="34" charset="0"/>
                <a:cs typeface="Arial" pitchFamily="34" charset="0"/>
              </a:rPr>
              <a:t>Polishing</a:t>
            </a:r>
          </a:p>
          <a:p>
            <a:pPr fontAlgn="base">
              <a:spcBef>
                <a:spcPct val="0"/>
              </a:spcBef>
              <a:spcAft>
                <a:spcPct val="0"/>
              </a:spcAft>
            </a:pPr>
            <a:r>
              <a:rPr kumimoji="1" lang="en-US" altLang="ko-KR" sz="1400" b="1" i="1" dirty="0" smtClean="0">
                <a:latin typeface="Arial" pitchFamily="34" charset="0"/>
                <a:cs typeface="Arial" pitchFamily="34" charset="0"/>
              </a:rPr>
              <a:t>…</a:t>
            </a:r>
            <a:endParaRPr kumimoji="1" lang="ko-KR" altLang="en-US" sz="1400" b="1" i="1" dirty="0" smtClean="0">
              <a:latin typeface="Arial" pitchFamily="34" charset="0"/>
              <a:cs typeface="Arial" pitchFamily="34" charset="0"/>
            </a:endParaRPr>
          </a:p>
        </p:txBody>
      </p:sp>
      <p:sp>
        <p:nvSpPr>
          <p:cNvPr id="15" name="슬라이드 번호 개체 틀 14"/>
          <p:cNvSpPr>
            <a:spLocks noGrp="1"/>
          </p:cNvSpPr>
          <p:nvPr>
            <p:ph type="sldNum" sz="quarter" idx="12"/>
          </p:nvPr>
        </p:nvSpPr>
        <p:spPr/>
        <p:txBody>
          <a:bodyPr/>
          <a:lstStyle/>
          <a:p>
            <a:fld id="{7922E0EC-5B87-4162-B6E0-386ED6B1178A}" type="slidenum">
              <a:rPr lang="ko-KR" altLang="en-US" smtClean="0"/>
              <a:pPr/>
              <a:t>3</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69"/>
          <p:cNvSpPr>
            <a:spLocks noChangeArrowheads="1"/>
          </p:cNvSpPr>
          <p:nvPr/>
        </p:nvSpPr>
        <p:spPr bwMode="auto">
          <a:xfrm>
            <a:off x="6553202" y="4118098"/>
            <a:ext cx="2792288" cy="1903190"/>
          </a:xfrm>
          <a:prstGeom prst="rect">
            <a:avLst/>
          </a:prstGeom>
          <a:noFill/>
          <a:ln w="9525">
            <a:noFill/>
            <a:miter lim="800000"/>
            <a:headEnd/>
            <a:tailEnd/>
          </a:ln>
          <a:effectLst>
            <a:outerShdw blurRad="50800" dist="38100" dir="5400000" algn="t" rotWithShape="0">
              <a:prstClr val="black">
                <a:alpha val="40000"/>
              </a:prstClr>
            </a:outerShdw>
          </a:effectLst>
        </p:spPr>
        <p:txBody>
          <a:bodyPr lIns="0" tIns="0" rIns="0" bIns="0" anchor="ctr" anchorCtr="1"/>
          <a:lstStyle/>
          <a:p>
            <a:pPr>
              <a:buFontTx/>
              <a:buNone/>
            </a:pPr>
            <a:r>
              <a:rPr lang="en-US" altLang="ko-KR" i="1" dirty="0">
                <a:effectLst/>
                <a:latin typeface="Candara" pitchFamily="34" charset="0"/>
              </a:rPr>
              <a:t>We are trying to be </a:t>
            </a:r>
            <a:endParaRPr lang="en-US" altLang="ko-KR" i="1" dirty="0" smtClean="0">
              <a:effectLst/>
              <a:latin typeface="Candara" pitchFamily="34" charset="0"/>
            </a:endParaRPr>
          </a:p>
          <a:p>
            <a:pPr>
              <a:buFontTx/>
              <a:buNone/>
            </a:pPr>
            <a:r>
              <a:rPr lang="en-US" altLang="ko-KR" i="1" dirty="0" smtClean="0">
                <a:effectLst/>
                <a:latin typeface="Candara" pitchFamily="34" charset="0"/>
              </a:rPr>
              <a:t>the </a:t>
            </a:r>
            <a:r>
              <a:rPr lang="en-US" altLang="ko-KR" i="1" dirty="0">
                <a:effectLst/>
                <a:latin typeface="Candara" pitchFamily="34" charset="0"/>
              </a:rPr>
              <a:t>best supplier for customer’s satisfaction </a:t>
            </a:r>
            <a:endParaRPr lang="en-US" altLang="ko-KR" i="1" dirty="0" smtClean="0">
              <a:effectLst/>
              <a:latin typeface="Candara" pitchFamily="34" charset="0"/>
            </a:endParaRPr>
          </a:p>
          <a:p>
            <a:pPr>
              <a:buFontTx/>
              <a:buNone/>
            </a:pPr>
            <a:r>
              <a:rPr lang="en-US" altLang="ko-KR" i="1" dirty="0" smtClean="0">
                <a:effectLst/>
                <a:latin typeface="Candara" pitchFamily="34" charset="0"/>
              </a:rPr>
              <a:t>at </a:t>
            </a:r>
            <a:r>
              <a:rPr lang="en-US" altLang="ko-KR" i="1" dirty="0">
                <a:effectLst/>
                <a:latin typeface="Candara" pitchFamily="34" charset="0"/>
              </a:rPr>
              <a:t>precision machining </a:t>
            </a:r>
            <a:r>
              <a:rPr lang="en-US" altLang="ko-KR" i="1" dirty="0">
                <a:latin typeface="Candara" pitchFamily="34" charset="0"/>
              </a:rPr>
              <a:t>a</a:t>
            </a:r>
            <a:r>
              <a:rPr lang="en-US" altLang="ko-KR" i="1" dirty="0" smtClean="0">
                <a:effectLst/>
                <a:latin typeface="Candara" pitchFamily="34" charset="0"/>
              </a:rPr>
              <a:t>utomotive industry. </a:t>
            </a:r>
            <a:endParaRPr lang="en-US" altLang="ko-KR" i="1" dirty="0">
              <a:effectLst/>
              <a:latin typeface="Candara" pitchFamily="34" charset="0"/>
            </a:endParaRPr>
          </a:p>
        </p:txBody>
      </p:sp>
      <p:sp>
        <p:nvSpPr>
          <p:cNvPr id="124" name="Rectangle 24"/>
          <p:cNvSpPr>
            <a:spLocks noChangeArrowheads="1"/>
          </p:cNvSpPr>
          <p:nvPr/>
        </p:nvSpPr>
        <p:spPr bwMode="auto">
          <a:xfrm>
            <a:off x="560512" y="1319873"/>
            <a:ext cx="5328592" cy="4678204"/>
          </a:xfrm>
          <a:prstGeom prst="rect">
            <a:avLst/>
          </a:prstGeom>
          <a:noFill/>
          <a:ln w="9525">
            <a:noFill/>
            <a:miter lim="800000"/>
            <a:headEnd/>
            <a:tailEnd/>
          </a:ln>
        </p:spPr>
        <p:txBody>
          <a:bodyPr wrap="square" lIns="0" tIns="0" rIns="0" bIns="0" spcCol="103837" anchor="ctr" anchorCtr="0">
            <a:spAutoFit/>
          </a:bodyPr>
          <a:lstStyle/>
          <a:p>
            <a:pPr>
              <a:buFont typeface="Wingdings" pitchFamily="2" charset="2"/>
              <a:buChar char="v"/>
            </a:pPr>
            <a:r>
              <a:rPr lang="en-US" altLang="ko-KR" sz="1600" i="1"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설립일</a:t>
            </a:r>
            <a:r>
              <a:rPr lang="en-US" altLang="ko-KR" sz="1600" dirty="0" smtClean="0">
                <a:solidFill>
                  <a:srgbClr val="000000"/>
                </a:solidFill>
                <a:latin typeface="Arial" pitchFamily="34" charset="0"/>
                <a:cs typeface="Arial" pitchFamily="34" charset="0"/>
              </a:rPr>
              <a:t>: </a:t>
            </a:r>
            <a:r>
              <a:rPr lang="en-US" altLang="ko-KR" sz="1600" dirty="0" smtClean="0">
                <a:solidFill>
                  <a:srgbClr val="000000"/>
                </a:solidFill>
                <a:latin typeface="Tahoma" pitchFamily="34" charset="0"/>
              </a:rPr>
              <a:t>1985</a:t>
            </a:r>
            <a:r>
              <a:rPr lang="ko-KR" altLang="en-US" sz="1600" dirty="0" smtClean="0">
                <a:solidFill>
                  <a:srgbClr val="000000"/>
                </a:solidFill>
                <a:latin typeface="Tahoma" pitchFamily="34" charset="0"/>
              </a:rPr>
              <a:t>년 </a:t>
            </a:r>
            <a:r>
              <a:rPr lang="en-US" altLang="ko-KR" sz="1600" dirty="0" smtClean="0">
                <a:solidFill>
                  <a:srgbClr val="000000"/>
                </a:solidFill>
                <a:latin typeface="Tahoma" pitchFamily="34" charset="0"/>
              </a:rPr>
              <a:t>5</a:t>
            </a:r>
            <a:r>
              <a:rPr lang="ko-KR" altLang="en-US" sz="1600" dirty="0" smtClean="0">
                <a:solidFill>
                  <a:srgbClr val="000000"/>
                </a:solidFill>
                <a:latin typeface="Tahoma" pitchFamily="34" charset="0"/>
              </a:rPr>
              <a:t>월 </a:t>
            </a:r>
            <a:r>
              <a:rPr lang="en-US" altLang="ko-KR" sz="1600" dirty="0" smtClean="0">
                <a:solidFill>
                  <a:srgbClr val="000000"/>
                </a:solidFill>
                <a:latin typeface="Tahoma" pitchFamily="34" charset="0"/>
              </a:rPr>
              <a:t>20</a:t>
            </a:r>
            <a:r>
              <a:rPr lang="ko-KR" altLang="en-US" sz="1600" dirty="0" smtClean="0">
                <a:solidFill>
                  <a:srgbClr val="000000"/>
                </a:solidFill>
                <a:latin typeface="Tahoma" pitchFamily="34" charset="0"/>
              </a:rPr>
              <a:t>일</a:t>
            </a:r>
            <a:endParaRPr lang="en-US" altLang="ko-KR" sz="1600" dirty="0" smtClean="0">
              <a:solidFill>
                <a:srgbClr val="000000"/>
              </a:solidFill>
              <a:latin typeface="Arial" pitchFamily="34" charset="0"/>
              <a:cs typeface="Arial" pitchFamily="34" charset="0"/>
            </a:endParaRPr>
          </a:p>
          <a:p>
            <a:pPr>
              <a:buFont typeface="Wingdings" pitchFamily="2" charset="2"/>
              <a:buChar char="v"/>
            </a:pP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운영기간</a:t>
            </a:r>
            <a:r>
              <a:rPr lang="en-US" altLang="ko-KR" sz="1600" dirty="0" smtClean="0">
                <a:solidFill>
                  <a:srgbClr val="000000"/>
                </a:solidFill>
                <a:latin typeface="Arial" pitchFamily="34" charset="0"/>
                <a:cs typeface="Arial" pitchFamily="34" charset="0"/>
              </a:rPr>
              <a:t>: 28</a:t>
            </a:r>
            <a:r>
              <a:rPr lang="ko-KR" altLang="en-US" sz="1600" dirty="0" smtClean="0">
                <a:solidFill>
                  <a:srgbClr val="000000"/>
                </a:solidFill>
                <a:latin typeface="Arial" pitchFamily="34" charset="0"/>
                <a:cs typeface="Arial" pitchFamily="34" charset="0"/>
              </a:rPr>
              <a:t>년</a:t>
            </a:r>
            <a:endParaRPr lang="en-US" altLang="ko-KR" sz="1600" dirty="0" smtClean="0">
              <a:solidFill>
                <a:srgbClr val="000000"/>
              </a:solidFill>
              <a:latin typeface="Arial" pitchFamily="34" charset="0"/>
              <a:cs typeface="Arial" pitchFamily="34" charset="0"/>
            </a:endParaRPr>
          </a:p>
          <a:p>
            <a:pPr>
              <a:buFont typeface="Wingdings" pitchFamily="2" charset="2"/>
              <a:buChar char="v"/>
            </a:pPr>
            <a:endParaRPr lang="en-US" altLang="ko-KR" sz="1600" dirty="0" smtClean="0">
              <a:latin typeface="Arial" pitchFamily="34" charset="0"/>
              <a:cs typeface="Arial" pitchFamily="34" charset="0"/>
            </a:endParaRPr>
          </a:p>
          <a:p>
            <a:pPr>
              <a:buFont typeface="Wingdings" pitchFamily="2" charset="2"/>
              <a:buChar char="v"/>
            </a:pP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사훈</a:t>
            </a: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화합</a:t>
            </a: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창조</a:t>
            </a:r>
            <a:endParaRPr lang="en-US" altLang="ko-KR" sz="1600" dirty="0" smtClean="0">
              <a:solidFill>
                <a:srgbClr val="000000"/>
              </a:solidFill>
              <a:latin typeface="Arial" pitchFamily="34" charset="0"/>
              <a:cs typeface="Arial" pitchFamily="34" charset="0"/>
            </a:endParaRPr>
          </a:p>
          <a:p>
            <a:pPr>
              <a:buFont typeface="Wingdings" pitchFamily="2" charset="2"/>
              <a:buChar char="v"/>
            </a:pP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주소</a:t>
            </a:r>
            <a:r>
              <a:rPr lang="en-US" altLang="ko-KR" sz="1600" dirty="0" smtClean="0">
                <a:solidFill>
                  <a:srgbClr val="000000"/>
                </a:solidFill>
                <a:latin typeface="Arial" pitchFamily="34" charset="0"/>
                <a:cs typeface="Arial" pitchFamily="34" charset="0"/>
              </a:rPr>
              <a:t> </a:t>
            </a: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경기도 </a:t>
            </a:r>
            <a:r>
              <a:rPr lang="ko-KR" altLang="en-US" sz="1600" dirty="0" err="1" smtClean="0">
                <a:solidFill>
                  <a:srgbClr val="000000"/>
                </a:solidFill>
                <a:latin typeface="Arial" pitchFamily="34" charset="0"/>
                <a:cs typeface="Arial" pitchFamily="34" charset="0"/>
              </a:rPr>
              <a:t>화성시</a:t>
            </a:r>
            <a:r>
              <a:rPr lang="ko-KR" altLang="en-US" sz="1600" dirty="0" smtClean="0">
                <a:solidFill>
                  <a:srgbClr val="000000"/>
                </a:solidFill>
                <a:latin typeface="Arial" pitchFamily="34" charset="0"/>
                <a:cs typeface="Arial" pitchFamily="34" charset="0"/>
              </a:rPr>
              <a:t> </a:t>
            </a:r>
            <a:r>
              <a:rPr lang="ko-KR" altLang="en-US" sz="1600" dirty="0" err="1" smtClean="0">
                <a:solidFill>
                  <a:srgbClr val="000000"/>
                </a:solidFill>
                <a:latin typeface="Arial" pitchFamily="34" charset="0"/>
                <a:cs typeface="Arial" pitchFamily="34" charset="0"/>
              </a:rPr>
              <a:t>양감면</a:t>
            </a:r>
            <a:r>
              <a:rPr lang="ko-KR" altLang="en-US" sz="1600" dirty="0" smtClean="0">
                <a:solidFill>
                  <a:srgbClr val="000000"/>
                </a:solidFill>
                <a:latin typeface="Arial" pitchFamily="34" charset="0"/>
                <a:cs typeface="Arial" pitchFamily="34" charset="0"/>
              </a:rPr>
              <a:t> </a:t>
            </a:r>
            <a:r>
              <a:rPr lang="ko-KR" altLang="en-US" sz="1600" dirty="0" err="1" smtClean="0">
                <a:solidFill>
                  <a:srgbClr val="000000"/>
                </a:solidFill>
                <a:latin typeface="Arial" pitchFamily="34" charset="0"/>
                <a:cs typeface="Arial" pitchFamily="34" charset="0"/>
              </a:rPr>
              <a:t>신왕리</a:t>
            </a:r>
            <a:r>
              <a:rPr lang="ko-KR" altLang="en-US" sz="1600" dirty="0" smtClean="0">
                <a:solidFill>
                  <a:srgbClr val="000000"/>
                </a:solidFill>
                <a:latin typeface="Arial" pitchFamily="34" charset="0"/>
                <a:cs typeface="Arial" pitchFamily="34" charset="0"/>
              </a:rPr>
              <a:t> </a:t>
            </a:r>
            <a:r>
              <a:rPr lang="en-US" altLang="ko-KR" sz="1600" dirty="0" smtClean="0">
                <a:solidFill>
                  <a:srgbClr val="000000"/>
                </a:solidFill>
                <a:latin typeface="Arial" pitchFamily="34" charset="0"/>
                <a:cs typeface="Arial" pitchFamily="34" charset="0"/>
              </a:rPr>
              <a:t>1004-1</a:t>
            </a:r>
            <a:r>
              <a:rPr lang="ko-KR" altLang="en-US" sz="1600" dirty="0" smtClean="0">
                <a:solidFill>
                  <a:srgbClr val="000000"/>
                </a:solidFill>
                <a:latin typeface="Arial" pitchFamily="34" charset="0"/>
                <a:cs typeface="Arial" pitchFamily="34" charset="0"/>
              </a:rPr>
              <a:t>번지</a:t>
            </a:r>
            <a:endParaRPr lang="en-US" altLang="ko-KR" sz="1600" dirty="0" smtClean="0">
              <a:solidFill>
                <a:srgbClr val="000000"/>
              </a:solidFill>
              <a:latin typeface="Arial" pitchFamily="34" charset="0"/>
              <a:cs typeface="Arial" pitchFamily="34" charset="0"/>
            </a:endParaRPr>
          </a:p>
          <a:p>
            <a:pPr>
              <a:buFont typeface="Wingdings" pitchFamily="2" charset="2"/>
              <a:buChar char="v"/>
            </a:pP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전화</a:t>
            </a:r>
            <a:r>
              <a:rPr lang="en-US" altLang="ko-KR" sz="1600" dirty="0" smtClean="0">
                <a:solidFill>
                  <a:srgbClr val="000000"/>
                </a:solidFill>
                <a:latin typeface="Arial" pitchFamily="34" charset="0"/>
                <a:cs typeface="Arial" pitchFamily="34" charset="0"/>
              </a:rPr>
              <a:t> </a:t>
            </a:r>
            <a:r>
              <a:rPr lang="en-US" altLang="ko-KR" sz="1600" dirty="0" smtClean="0">
                <a:solidFill>
                  <a:srgbClr val="000000"/>
                </a:solidFill>
                <a:latin typeface="Arial" pitchFamily="34" charset="0"/>
                <a:cs typeface="Arial" pitchFamily="34" charset="0"/>
              </a:rPr>
              <a:t>: +82-31-366-1141~7</a:t>
            </a:r>
            <a:endParaRPr lang="en-US" altLang="ko-KR" sz="1600" dirty="0" smtClean="0">
              <a:latin typeface="Arial" pitchFamily="34" charset="0"/>
              <a:cs typeface="Arial" pitchFamily="34" charset="0"/>
            </a:endParaRPr>
          </a:p>
          <a:p>
            <a:pPr>
              <a:buFont typeface="Wingdings" pitchFamily="2" charset="2"/>
              <a:buChar char="v"/>
            </a:pP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팩스</a:t>
            </a:r>
            <a:r>
              <a:rPr lang="en-US" altLang="ko-KR" sz="1600" dirty="0" smtClean="0">
                <a:solidFill>
                  <a:srgbClr val="000000"/>
                </a:solidFill>
                <a:latin typeface="Arial" pitchFamily="34" charset="0"/>
                <a:cs typeface="Arial" pitchFamily="34" charset="0"/>
              </a:rPr>
              <a:t> </a:t>
            </a:r>
            <a:r>
              <a:rPr lang="en-US" altLang="ko-KR" sz="1600" dirty="0" smtClean="0">
                <a:solidFill>
                  <a:srgbClr val="000000"/>
                </a:solidFill>
                <a:latin typeface="Arial" pitchFamily="34" charset="0"/>
                <a:cs typeface="Arial" pitchFamily="34" charset="0"/>
              </a:rPr>
              <a:t>: +82-31-366-1150</a:t>
            </a:r>
          </a:p>
          <a:p>
            <a:pPr>
              <a:buFont typeface="Wingdings" pitchFamily="2" charset="2"/>
              <a:buChar char="v"/>
            </a:pPr>
            <a:endParaRPr lang="en-US" altLang="ko-KR" sz="1600" dirty="0" smtClean="0">
              <a:solidFill>
                <a:srgbClr val="000000"/>
              </a:solidFill>
              <a:latin typeface="Arial" pitchFamily="34" charset="0"/>
              <a:cs typeface="Arial" pitchFamily="34" charset="0"/>
            </a:endParaRPr>
          </a:p>
          <a:p>
            <a:pPr>
              <a:buFont typeface="Wingdings" pitchFamily="2" charset="2"/>
              <a:buChar char="v"/>
            </a:pPr>
            <a:r>
              <a:rPr lang="en-US" altLang="ko-KR" sz="1600" dirty="0">
                <a:solidFill>
                  <a:srgbClr val="000000"/>
                </a:solidFill>
                <a:latin typeface="Arial" pitchFamily="34" charset="0"/>
                <a:cs typeface="Arial" pitchFamily="34" charset="0"/>
              </a:rPr>
              <a:t> </a:t>
            </a:r>
            <a:r>
              <a:rPr lang="en-US" altLang="ko-KR" sz="1600" dirty="0" smtClean="0">
                <a:solidFill>
                  <a:srgbClr val="000000"/>
                </a:solidFill>
                <a:latin typeface="Arial" pitchFamily="34" charset="0"/>
                <a:cs typeface="Arial" pitchFamily="34" charset="0"/>
              </a:rPr>
              <a:t>Home page : www.seoulind.co.kr</a:t>
            </a:r>
          </a:p>
          <a:p>
            <a:pPr>
              <a:buFont typeface="Wingdings" pitchFamily="2" charset="2"/>
              <a:buChar char="v"/>
            </a:pPr>
            <a:r>
              <a:rPr lang="en-US" altLang="ko-KR" sz="1600" dirty="0" smtClean="0">
                <a:solidFill>
                  <a:srgbClr val="000000"/>
                </a:solidFill>
                <a:latin typeface="Arial" pitchFamily="34" charset="0"/>
                <a:cs typeface="Arial" pitchFamily="34" charset="0"/>
              </a:rPr>
              <a:t> E-mail : </a:t>
            </a:r>
            <a:r>
              <a:rPr lang="en-US" altLang="ko-KR" sz="1600" dirty="0" smtClean="0">
                <a:solidFill>
                  <a:srgbClr val="000000"/>
                </a:solidFill>
                <a:latin typeface="Arial" pitchFamily="34" charset="0"/>
                <a:cs typeface="Arial" pitchFamily="34" charset="0"/>
                <a:hlinkClick r:id="rId4"/>
              </a:rPr>
              <a:t>sales@seoulind.co.kr</a:t>
            </a:r>
            <a:endParaRPr lang="en-US" altLang="ko-KR" sz="1600" dirty="0" smtClean="0">
              <a:solidFill>
                <a:srgbClr val="000000"/>
              </a:solidFill>
              <a:latin typeface="Arial" pitchFamily="34" charset="0"/>
              <a:cs typeface="Arial" pitchFamily="34" charset="0"/>
            </a:endParaRPr>
          </a:p>
          <a:p>
            <a:pPr>
              <a:buFont typeface="Wingdings" pitchFamily="2" charset="2"/>
              <a:buChar char="v"/>
            </a:pPr>
            <a:endParaRPr lang="en-US" altLang="ko-KR" sz="1600" dirty="0">
              <a:solidFill>
                <a:srgbClr val="000000"/>
              </a:solidFill>
              <a:latin typeface="Arial" pitchFamily="34" charset="0"/>
              <a:cs typeface="Arial" pitchFamily="34" charset="0"/>
            </a:endParaRPr>
          </a:p>
          <a:p>
            <a:pPr>
              <a:buFont typeface="Wingdings" pitchFamily="2" charset="2"/>
              <a:buChar char="v"/>
            </a:pP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자본금</a:t>
            </a:r>
            <a:r>
              <a:rPr lang="en-US" altLang="ko-KR" sz="1600" dirty="0" smtClean="0">
                <a:solidFill>
                  <a:srgbClr val="000000"/>
                </a:solidFill>
                <a:latin typeface="Arial" pitchFamily="34" charset="0"/>
                <a:cs typeface="Arial" pitchFamily="34" charset="0"/>
              </a:rPr>
              <a:t>: 16</a:t>
            </a:r>
            <a:r>
              <a:rPr lang="ko-KR" altLang="en-US" sz="1600" dirty="0" smtClean="0">
                <a:solidFill>
                  <a:srgbClr val="000000"/>
                </a:solidFill>
                <a:latin typeface="Arial" pitchFamily="34" charset="0"/>
                <a:cs typeface="Arial" pitchFamily="34" charset="0"/>
              </a:rPr>
              <a:t>억</a:t>
            </a:r>
            <a:endParaRPr lang="en-US" altLang="ko-KR" sz="1600" dirty="0" smtClean="0">
              <a:solidFill>
                <a:srgbClr val="000000"/>
              </a:solidFill>
              <a:latin typeface="Arial" pitchFamily="34" charset="0"/>
              <a:cs typeface="Arial" pitchFamily="34" charset="0"/>
            </a:endParaRPr>
          </a:p>
          <a:p>
            <a:pPr>
              <a:buFont typeface="Wingdings" pitchFamily="2" charset="2"/>
              <a:buChar char="v"/>
            </a:pPr>
            <a:r>
              <a:rPr lang="en-US" altLang="ko-KR" sz="1600" dirty="0" smtClean="0">
                <a:solidFill>
                  <a:srgbClr val="3333FF"/>
                </a:solidFill>
                <a:latin typeface="Arial" pitchFamily="34" charset="0"/>
                <a:cs typeface="Arial" pitchFamily="34" charset="0"/>
              </a:rPr>
              <a:t> </a:t>
            </a:r>
            <a:r>
              <a:rPr lang="en-US" altLang="ko-KR" sz="1600" dirty="0" smtClean="0">
                <a:solidFill>
                  <a:schemeClr val="tx2">
                    <a:lumMod val="75000"/>
                  </a:schemeClr>
                </a:solidFill>
                <a:latin typeface="Arial" pitchFamily="34" charset="0"/>
                <a:cs typeface="Arial" pitchFamily="34" charset="0"/>
              </a:rPr>
              <a:t>DUNS Number : </a:t>
            </a:r>
            <a:r>
              <a:rPr lang="en-US" altLang="ko-KR" sz="1600" dirty="0" smtClean="0">
                <a:solidFill>
                  <a:schemeClr val="tx2">
                    <a:lumMod val="75000"/>
                  </a:schemeClr>
                </a:solidFill>
                <a:latin typeface="Arial" pitchFamily="34" charset="0"/>
                <a:ea typeface="êµ´ë¦¼"/>
                <a:cs typeface="Arial" pitchFamily="34" charset="0"/>
              </a:rPr>
              <a:t>68-871-9392</a:t>
            </a:r>
          </a:p>
          <a:p>
            <a:pPr>
              <a:buFont typeface="Wingdings" pitchFamily="2" charset="2"/>
              <a:buChar char="v"/>
            </a:pPr>
            <a:endParaRPr lang="en-US" altLang="ko-KR" sz="1600" dirty="0" smtClean="0">
              <a:solidFill>
                <a:srgbClr val="000000"/>
              </a:solidFill>
              <a:latin typeface="Arial" pitchFamily="34" charset="0"/>
              <a:cs typeface="Arial" pitchFamily="34" charset="0"/>
            </a:endParaRPr>
          </a:p>
          <a:p>
            <a:pPr>
              <a:buFont typeface="Wingdings" pitchFamily="2" charset="2"/>
              <a:buChar char="v"/>
            </a:pP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사원수</a:t>
            </a:r>
            <a:r>
              <a:rPr lang="en-US" altLang="ko-KR" sz="1600" dirty="0" smtClean="0">
                <a:solidFill>
                  <a:srgbClr val="000000"/>
                </a:solidFill>
                <a:latin typeface="Arial" pitchFamily="34" charset="0"/>
                <a:cs typeface="Arial" pitchFamily="34" charset="0"/>
              </a:rPr>
              <a:t>: 185</a:t>
            </a:r>
            <a:r>
              <a:rPr lang="ko-KR" altLang="en-US" sz="1600" dirty="0" smtClean="0">
                <a:solidFill>
                  <a:srgbClr val="000000"/>
                </a:solidFill>
                <a:latin typeface="Arial" pitchFamily="34" charset="0"/>
                <a:cs typeface="Arial" pitchFamily="34" charset="0"/>
              </a:rPr>
              <a:t>명</a:t>
            </a:r>
            <a:endParaRPr lang="en-US" altLang="ko-KR" sz="1600" dirty="0" smtClean="0">
              <a:latin typeface="Arial" pitchFamily="34" charset="0"/>
              <a:cs typeface="Arial" pitchFamily="34" charset="0"/>
            </a:endParaRPr>
          </a:p>
          <a:p>
            <a:pPr>
              <a:buFont typeface="Wingdings" pitchFamily="2" charset="2"/>
              <a:buChar char="v"/>
            </a:pPr>
            <a:r>
              <a:rPr lang="en-US" altLang="ko-KR" sz="1600" dirty="0" smtClean="0">
                <a:solidFill>
                  <a:srgbClr val="000000"/>
                </a:solidFill>
                <a:latin typeface="Arial" pitchFamily="34" charset="0"/>
                <a:cs typeface="Arial" pitchFamily="34" charset="0"/>
              </a:rPr>
              <a:t> </a:t>
            </a:r>
            <a:r>
              <a:rPr lang="en-US" altLang="ko-KR" sz="1600" dirty="0" smtClean="0">
                <a:solidFill>
                  <a:srgbClr val="000000"/>
                </a:solidFill>
                <a:latin typeface="Arial" pitchFamily="34" charset="0"/>
                <a:cs typeface="Arial" pitchFamily="34" charset="0"/>
              </a:rPr>
              <a:t>2011</a:t>
            </a:r>
            <a:r>
              <a:rPr lang="ko-KR" altLang="en-US" sz="1600" dirty="0" smtClean="0">
                <a:solidFill>
                  <a:srgbClr val="000000"/>
                </a:solidFill>
                <a:latin typeface="Arial" pitchFamily="34" charset="0"/>
                <a:cs typeface="Arial" pitchFamily="34" charset="0"/>
              </a:rPr>
              <a:t>년</a:t>
            </a:r>
            <a:r>
              <a:rPr lang="en-US" altLang="ko-KR" sz="1600" dirty="0" smtClean="0">
                <a:solidFill>
                  <a:srgbClr val="000000"/>
                </a:solidFill>
                <a:latin typeface="Arial" pitchFamily="34" charset="0"/>
                <a:cs typeface="Arial" pitchFamily="34" charset="0"/>
              </a:rPr>
              <a:t> </a:t>
            </a:r>
            <a:r>
              <a:rPr lang="ko-KR" altLang="en-US" sz="1600" dirty="0" smtClean="0">
                <a:solidFill>
                  <a:srgbClr val="000000"/>
                </a:solidFill>
                <a:latin typeface="Arial" pitchFamily="34" charset="0"/>
                <a:cs typeface="Arial" pitchFamily="34" charset="0"/>
              </a:rPr>
              <a:t>매출액</a:t>
            </a:r>
            <a:r>
              <a:rPr lang="en-US" altLang="ko-KR" sz="1600" dirty="0" smtClean="0">
                <a:solidFill>
                  <a:srgbClr val="000000"/>
                </a:solidFill>
                <a:latin typeface="Arial" pitchFamily="34" charset="0"/>
                <a:cs typeface="Arial" pitchFamily="34" charset="0"/>
              </a:rPr>
              <a:t>: 457</a:t>
            </a:r>
            <a:r>
              <a:rPr lang="ko-KR" altLang="en-US" sz="1600" dirty="0" smtClean="0">
                <a:solidFill>
                  <a:srgbClr val="000000"/>
                </a:solidFill>
                <a:latin typeface="Arial" pitchFamily="34" charset="0"/>
                <a:cs typeface="Arial" pitchFamily="34" charset="0"/>
              </a:rPr>
              <a:t>억</a:t>
            </a:r>
            <a:endParaRPr lang="en-US" altLang="ko-KR" sz="1600" dirty="0" smtClean="0">
              <a:solidFill>
                <a:srgbClr val="000000"/>
              </a:solidFill>
              <a:latin typeface="Arial" pitchFamily="34" charset="0"/>
              <a:cs typeface="Arial" pitchFamily="34" charset="0"/>
            </a:endParaRPr>
          </a:p>
          <a:p>
            <a:pPr>
              <a:buFont typeface="Wingdings" pitchFamily="2" charset="2"/>
              <a:buChar char="v"/>
            </a:pPr>
            <a:r>
              <a:rPr lang="en-US" altLang="ko-KR" sz="1600" dirty="0" smtClean="0">
                <a:solidFill>
                  <a:srgbClr val="000000"/>
                </a:solidFill>
                <a:latin typeface="Arial" pitchFamily="34" charset="0"/>
                <a:cs typeface="Arial" pitchFamily="34" charset="0"/>
              </a:rPr>
              <a:t> 2012</a:t>
            </a:r>
            <a:r>
              <a:rPr lang="ko-KR" altLang="en-US" sz="1600" dirty="0" smtClean="0">
                <a:solidFill>
                  <a:srgbClr val="000000"/>
                </a:solidFill>
                <a:latin typeface="Arial" pitchFamily="34" charset="0"/>
                <a:cs typeface="Arial" pitchFamily="34" charset="0"/>
              </a:rPr>
              <a:t>년 매출액</a:t>
            </a:r>
            <a:r>
              <a:rPr lang="en-US" altLang="ko-KR" sz="1600" dirty="0" smtClean="0">
                <a:solidFill>
                  <a:srgbClr val="000000"/>
                </a:solidFill>
                <a:latin typeface="Arial" pitchFamily="34" charset="0"/>
                <a:cs typeface="Arial" pitchFamily="34" charset="0"/>
              </a:rPr>
              <a:t>: 513</a:t>
            </a:r>
            <a:r>
              <a:rPr lang="ko-KR" altLang="en-US" sz="1600" dirty="0" smtClean="0">
                <a:solidFill>
                  <a:srgbClr val="000000"/>
                </a:solidFill>
                <a:latin typeface="Arial" pitchFamily="34" charset="0"/>
                <a:cs typeface="Arial" pitchFamily="34" charset="0"/>
              </a:rPr>
              <a:t>억</a:t>
            </a:r>
            <a:endParaRPr lang="en-US" altLang="ko-KR" sz="1600" dirty="0" smtClean="0">
              <a:solidFill>
                <a:srgbClr val="000000"/>
              </a:solidFill>
              <a:latin typeface="Arial" pitchFamily="34" charset="0"/>
              <a:cs typeface="Arial" pitchFamily="34" charset="0"/>
            </a:endParaRPr>
          </a:p>
          <a:p>
            <a:pPr>
              <a:buFont typeface="Wingdings" pitchFamily="2" charset="2"/>
              <a:buChar char="v"/>
            </a:pPr>
            <a:endParaRPr lang="en-US" altLang="ko-KR" sz="1600" i="1" dirty="0" smtClean="0">
              <a:solidFill>
                <a:srgbClr val="000000"/>
              </a:solidFill>
              <a:latin typeface="Arial" pitchFamily="34" charset="0"/>
              <a:cs typeface="Arial" pitchFamily="34" charset="0"/>
            </a:endParaRPr>
          </a:p>
          <a:p>
            <a:pPr>
              <a:buFont typeface="Wingdings" pitchFamily="2" charset="2"/>
              <a:buChar char="v"/>
            </a:pPr>
            <a:r>
              <a:rPr lang="en-US" altLang="ko-KR" sz="1600" i="1" dirty="0" smtClean="0">
                <a:solidFill>
                  <a:srgbClr val="000000"/>
                </a:solidFill>
                <a:latin typeface="Arial" pitchFamily="34" charset="0"/>
                <a:cs typeface="Arial" pitchFamily="34" charset="0"/>
              </a:rPr>
              <a:t> </a:t>
            </a:r>
            <a:r>
              <a:rPr lang="ko-KR" altLang="en-US" sz="1600" dirty="0" smtClean="0">
                <a:solidFill>
                  <a:srgbClr val="000000"/>
                </a:solidFill>
                <a:latin typeface="Tahoma" pitchFamily="34" charset="0"/>
              </a:rPr>
              <a:t>대지 </a:t>
            </a:r>
            <a:r>
              <a:rPr lang="en-US" altLang="ko-KR" sz="1600" dirty="0" smtClean="0">
                <a:solidFill>
                  <a:srgbClr val="000000"/>
                </a:solidFill>
                <a:latin typeface="Tahoma" pitchFamily="34" charset="0"/>
              </a:rPr>
              <a:t>: 2,120 </a:t>
            </a:r>
            <a:r>
              <a:rPr lang="ko-KR" altLang="en-US" sz="1600" dirty="0" smtClean="0">
                <a:solidFill>
                  <a:srgbClr val="000000"/>
                </a:solidFill>
                <a:latin typeface="Tahoma" pitchFamily="34" charset="0"/>
              </a:rPr>
              <a:t>㎡ </a:t>
            </a:r>
            <a:r>
              <a:rPr lang="en-US" altLang="ko-KR" sz="1600" dirty="0" smtClean="0">
                <a:solidFill>
                  <a:srgbClr val="000000"/>
                </a:solidFill>
                <a:latin typeface="Tahoma" pitchFamily="34" charset="0"/>
              </a:rPr>
              <a:t>(7,000 </a:t>
            </a:r>
            <a:r>
              <a:rPr lang="ko-KR" altLang="en-US" sz="1600" dirty="0" smtClean="0">
                <a:solidFill>
                  <a:srgbClr val="000000"/>
                </a:solidFill>
                <a:latin typeface="Tahoma" pitchFamily="34" charset="0"/>
              </a:rPr>
              <a:t>평</a:t>
            </a:r>
            <a:r>
              <a:rPr lang="en-US" altLang="ko-KR" sz="1600" dirty="0" smtClean="0">
                <a:solidFill>
                  <a:srgbClr val="000000"/>
                </a:solidFill>
                <a:latin typeface="Tahoma" pitchFamily="34" charset="0"/>
              </a:rPr>
              <a:t>), </a:t>
            </a:r>
            <a:r>
              <a:rPr lang="ko-KR" altLang="en-US" sz="1600" dirty="0" smtClean="0">
                <a:solidFill>
                  <a:srgbClr val="000000"/>
                </a:solidFill>
                <a:latin typeface="Tahoma" pitchFamily="34" charset="0"/>
              </a:rPr>
              <a:t>건평 </a:t>
            </a:r>
            <a:r>
              <a:rPr lang="en-US" altLang="ko-KR" sz="1600" dirty="0" smtClean="0">
                <a:solidFill>
                  <a:srgbClr val="000000"/>
                </a:solidFill>
                <a:latin typeface="Tahoma" pitchFamily="34" charset="0"/>
              </a:rPr>
              <a:t>: 700</a:t>
            </a:r>
            <a:r>
              <a:rPr lang="ko-KR" altLang="en-US" sz="1600" dirty="0" smtClean="0">
                <a:solidFill>
                  <a:srgbClr val="000000"/>
                </a:solidFill>
                <a:latin typeface="Tahoma" pitchFamily="34" charset="0"/>
              </a:rPr>
              <a:t>㎡ </a:t>
            </a:r>
            <a:r>
              <a:rPr lang="en-US" altLang="ko-KR" sz="1600" dirty="0" smtClean="0">
                <a:solidFill>
                  <a:srgbClr val="000000"/>
                </a:solidFill>
                <a:latin typeface="Tahoma" pitchFamily="34" charset="0"/>
              </a:rPr>
              <a:t>(2,000</a:t>
            </a:r>
            <a:r>
              <a:rPr lang="ko-KR" altLang="en-US" sz="1600" dirty="0" smtClean="0">
                <a:solidFill>
                  <a:srgbClr val="000000"/>
                </a:solidFill>
                <a:latin typeface="Tahoma" pitchFamily="34" charset="0"/>
              </a:rPr>
              <a:t>평</a:t>
            </a:r>
            <a:r>
              <a:rPr lang="en-US" altLang="ko-KR" sz="1600" dirty="0" smtClean="0">
                <a:solidFill>
                  <a:srgbClr val="000000"/>
                </a:solidFill>
                <a:latin typeface="Tahoma" pitchFamily="34" charset="0"/>
              </a:rPr>
              <a:t>)</a:t>
            </a:r>
            <a:endParaRPr lang="en-US" altLang="ko-KR" sz="1600" i="1" dirty="0">
              <a:latin typeface="Arial" pitchFamily="34" charset="0"/>
              <a:cs typeface="Arial" pitchFamily="34" charset="0"/>
            </a:endParaRPr>
          </a:p>
        </p:txBody>
      </p:sp>
      <p:pic>
        <p:nvPicPr>
          <p:cNvPr id="130" name="Picture 188" descr="사장님"/>
          <p:cNvPicPr>
            <a:picLocks noChangeAspect="1" noChangeArrowheads="1"/>
          </p:cNvPicPr>
          <p:nvPr/>
        </p:nvPicPr>
        <p:blipFill>
          <a:blip r:embed="rId5" cstate="email"/>
          <a:srcRect/>
          <a:stretch>
            <a:fillRect/>
          </a:stretch>
        </p:blipFill>
        <p:spPr bwMode="auto">
          <a:xfrm>
            <a:off x="6537178" y="764704"/>
            <a:ext cx="2818184" cy="3312368"/>
          </a:xfrm>
          <a:prstGeom prst="rect">
            <a:avLst/>
          </a:prstGeom>
          <a:noFill/>
          <a:effectLst>
            <a:outerShdw blurRad="50800" dist="38100" dir="5400000" algn="t" rotWithShape="0">
              <a:prstClr val="black">
                <a:alpha val="40000"/>
              </a:prstClr>
            </a:outerShdw>
          </a:effectLst>
        </p:spPr>
      </p:pic>
      <p:sp>
        <p:nvSpPr>
          <p:cNvPr id="131" name="Text Box 173"/>
          <p:cNvSpPr txBox="1">
            <a:spLocks noChangeArrowheads="1"/>
          </p:cNvSpPr>
          <p:nvPr/>
        </p:nvSpPr>
        <p:spPr bwMode="auto">
          <a:xfrm>
            <a:off x="6537177" y="6021288"/>
            <a:ext cx="2807780" cy="307120"/>
          </a:xfrm>
          <a:prstGeom prst="rect">
            <a:avLst/>
          </a:prstGeom>
          <a:solidFill>
            <a:schemeClr val="tx1">
              <a:lumMod val="95000"/>
              <a:lumOff val="5000"/>
              <a:alpha val="60001"/>
            </a:schemeClr>
          </a:solidFill>
          <a:ln w="9525">
            <a:noFill/>
            <a:miter lim="800000"/>
            <a:headEnd/>
            <a:tailEnd/>
          </a:ln>
          <a:effectLst>
            <a:outerShdw blurRad="50800" dist="38100" dir="5400000" algn="t" rotWithShape="0">
              <a:prstClr val="black">
                <a:alpha val="40000"/>
              </a:prstClr>
            </a:outerShdw>
          </a:effectLst>
        </p:spPr>
        <p:txBody>
          <a:bodyPr lIns="87915" tIns="43958" rIns="87915" bIns="43958"/>
          <a:lstStyle/>
          <a:p>
            <a:pPr algn="ctr" eaLnBrk="0" latinLnBrk="0" hangingPunct="0">
              <a:buFontTx/>
              <a:buNone/>
            </a:pPr>
            <a:r>
              <a:rPr lang="ko-KR" altLang="en-US" sz="1400" b="1" dirty="0" smtClean="0">
                <a:solidFill>
                  <a:schemeClr val="bg1"/>
                </a:solidFill>
                <a:latin typeface="Century Gothic" pitchFamily="34" charset="0"/>
              </a:rPr>
              <a:t>대표이사 </a:t>
            </a:r>
            <a:r>
              <a:rPr lang="ko-KR" altLang="en-US" sz="1400" b="1" dirty="0" err="1" smtClean="0">
                <a:solidFill>
                  <a:schemeClr val="bg1"/>
                </a:solidFill>
                <a:latin typeface="Century Gothic" pitchFamily="34" charset="0"/>
              </a:rPr>
              <a:t>김을식</a:t>
            </a:r>
            <a:endParaRPr lang="en-US" altLang="ko-KR" sz="1400" b="1" dirty="0">
              <a:solidFill>
                <a:schemeClr val="bg1"/>
              </a:solidFill>
              <a:latin typeface="Century Gothic" pitchFamily="34" charset="0"/>
            </a:endParaRPr>
          </a:p>
        </p:txBody>
      </p:sp>
      <p:sp>
        <p:nvSpPr>
          <p:cNvPr id="133" name="Rectangle 6"/>
          <p:cNvSpPr>
            <a:spLocks noChangeArrowheads="1"/>
          </p:cNvSpPr>
          <p:nvPr/>
        </p:nvSpPr>
        <p:spPr bwMode="auto">
          <a:xfrm>
            <a:off x="344488" y="548680"/>
            <a:ext cx="1518044"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a:solidFill>
                  <a:srgbClr val="000000"/>
                </a:solidFill>
                <a:effectLst>
                  <a:outerShdw blurRad="38100" dist="38100" dir="2700000" algn="tl">
                    <a:srgbClr val="C0C0C0"/>
                  </a:outerShdw>
                </a:effectLst>
                <a:latin typeface="Arial" pitchFamily="34" charset="0"/>
                <a:cs typeface="Arial" pitchFamily="34" charset="0"/>
              </a:rPr>
              <a:t>2.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회사 프로파일</a:t>
            </a:r>
            <a:endParaRPr lang="en-US" altLang="ko-KR" sz="1600" b="1" i="1" dirty="0">
              <a:effectLst>
                <a:outerShdw blurRad="38100" dist="38100" dir="2700000" algn="tl">
                  <a:srgbClr val="C0C0C0"/>
                </a:outerShdw>
              </a:effectLst>
              <a:latin typeface="Arial" pitchFamily="34" charset="0"/>
              <a:cs typeface="Arial" pitchFamily="34" charset="0"/>
            </a:endParaRPr>
          </a:p>
        </p:txBody>
      </p:sp>
      <p:sp>
        <p:nvSpPr>
          <p:cNvPr id="8" name="슬라이드 번호 개체 틀 7"/>
          <p:cNvSpPr>
            <a:spLocks noGrp="1"/>
          </p:cNvSpPr>
          <p:nvPr>
            <p:ph type="sldNum" sz="quarter" idx="12"/>
          </p:nvPr>
        </p:nvSpPr>
        <p:spPr/>
        <p:txBody>
          <a:bodyPr/>
          <a:lstStyle/>
          <a:p>
            <a:fld id="{7922E0EC-5B87-4162-B6E0-386ED6B1178A}" type="slidenum">
              <a:rPr lang="ko-KR" altLang="en-US" smtClean="0"/>
              <a:pPr/>
              <a:t>4</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44488" y="548680"/>
            <a:ext cx="1107676"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a:effectLst>
                  <a:outerShdw blurRad="38100" dist="38100" dir="2700000" algn="tl">
                    <a:srgbClr val="C0C0C0"/>
                  </a:outerShdw>
                </a:effectLst>
                <a:latin typeface="Arial" pitchFamily="34" charset="0"/>
                <a:cs typeface="Arial" pitchFamily="34" charset="0"/>
              </a:rPr>
              <a:t>3. </a:t>
            </a:r>
            <a:r>
              <a:rPr lang="ko-KR" altLang="en-US" sz="1600" b="1" i="1" dirty="0" smtClean="0">
                <a:effectLst>
                  <a:outerShdw blurRad="38100" dist="38100" dir="2700000" algn="tl">
                    <a:srgbClr val="C0C0C0"/>
                  </a:outerShdw>
                </a:effectLst>
                <a:latin typeface="Arial" pitchFamily="34" charset="0"/>
                <a:cs typeface="Arial" pitchFamily="34" charset="0"/>
              </a:rPr>
              <a:t>회사 연혁</a:t>
            </a:r>
            <a:endParaRPr lang="en-US" altLang="ko-KR" sz="1600" b="1" i="1" dirty="0">
              <a:effectLst>
                <a:outerShdw blurRad="38100" dist="38100" dir="2700000" algn="tl">
                  <a:srgbClr val="C0C0C0"/>
                </a:outerShdw>
              </a:effectLst>
              <a:latin typeface="Arial" pitchFamily="34" charset="0"/>
              <a:cs typeface="Arial" pitchFamily="34" charset="0"/>
            </a:endParaRPr>
          </a:p>
        </p:txBody>
      </p:sp>
      <p:graphicFrame>
        <p:nvGraphicFramePr>
          <p:cNvPr id="7" name="Group 1065"/>
          <p:cNvGraphicFramePr>
            <a:graphicFrameLocks noGrp="1"/>
          </p:cNvGraphicFramePr>
          <p:nvPr/>
        </p:nvGraphicFramePr>
        <p:xfrm>
          <a:off x="488504" y="1136104"/>
          <a:ext cx="8856984" cy="5364480"/>
        </p:xfrm>
        <a:graphic>
          <a:graphicData uri="http://schemas.openxmlformats.org/drawingml/2006/table">
            <a:tbl>
              <a:tblPr>
                <a:tableStyleId>{2D5ABB26-0587-4C30-8999-92F81FD0307C}</a:tableStyleId>
              </a:tblPr>
              <a:tblGrid>
                <a:gridCol w="796242"/>
                <a:gridCol w="8060742"/>
              </a:tblGrid>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chemeClr val="tx1"/>
                          </a:solidFill>
                          <a:effectLst/>
                          <a:latin typeface="Arial" pitchFamily="34" charset="0"/>
                          <a:cs typeface="Arial" pitchFamily="34" charset="0"/>
                        </a:rPr>
                        <a:t>1985</a:t>
                      </a:r>
                      <a:endParaRPr kumimoji="1" lang="en-US" altLang="ko-KR" sz="1600" b="0" i="1"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a:t>
                      </a:r>
                      <a:r>
                        <a:rPr kumimoji="1" lang="ko-KR" altLang="en-US" sz="16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서울정밀</a:t>
                      </a:r>
                      <a:r>
                        <a:rPr kumimoji="1" lang="en-US" altLang="ko-KR" sz="16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a:t>
                      </a:r>
                      <a:r>
                        <a:rPr kumimoji="1" lang="ko-KR" altLang="en-US" sz="1600" b="1" i="0" u="none" strike="noStrike" cap="none" normalizeH="0" baseline="0" dirty="0" smtClean="0">
                          <a:ln>
                            <a:noFill/>
                          </a:ln>
                          <a:solidFill>
                            <a:schemeClr val="tx1"/>
                          </a:solidFill>
                          <a:effectLst/>
                          <a:latin typeface="Arial" pitchFamily="34" charset="0"/>
                          <a:ea typeface="굴림" pitchFamily="50" charset="-127"/>
                          <a:cs typeface="Arial" pitchFamily="34" charset="0"/>
                        </a:rPr>
                        <a:t>설립</a:t>
                      </a:r>
                      <a:endParaRPr kumimoji="1" lang="en-US" altLang="ko-KR" sz="1600" b="1"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002060"/>
                          </a:solidFill>
                          <a:effectLst/>
                          <a:latin typeface="Arial" pitchFamily="34" charset="0"/>
                          <a:cs typeface="Arial" pitchFamily="34" charset="0"/>
                        </a:rPr>
                        <a:t>1987</a:t>
                      </a:r>
                      <a:endParaRPr kumimoji="1" lang="en-US" altLang="ko-KR" sz="1600" b="0" i="1"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0" i="0" u="none" strike="noStrike" cap="none" normalizeH="0" baseline="0" dirty="0" smtClean="0">
                          <a:ln>
                            <a:noFill/>
                          </a:ln>
                          <a:solidFill>
                            <a:srgbClr val="002060"/>
                          </a:solidFill>
                          <a:effectLst/>
                          <a:latin typeface="Arial" pitchFamily="34" charset="0"/>
                          <a:ea typeface="굴림" pitchFamily="50" charset="-127"/>
                        </a:rPr>
                        <a:t>한국 </a:t>
                      </a:r>
                      <a:r>
                        <a:rPr kumimoji="1" lang="en-US" altLang="ko-KR" sz="1600" b="0" i="0" u="none" strike="noStrike" cap="none" normalizeH="0" baseline="0" dirty="0" smtClean="0">
                          <a:ln>
                            <a:noFill/>
                          </a:ln>
                          <a:solidFill>
                            <a:srgbClr val="002060"/>
                          </a:solidFill>
                          <a:effectLst/>
                          <a:latin typeface="Arial" pitchFamily="34" charset="0"/>
                          <a:ea typeface="굴림" pitchFamily="50" charset="-127"/>
                        </a:rPr>
                        <a:t>TRW (TSCL) </a:t>
                      </a:r>
                      <a:r>
                        <a:rPr kumimoji="1" lang="ko-KR" altLang="en-US" sz="1600" b="0" i="0" u="none" strike="noStrike" cap="none" normalizeH="0" baseline="0" dirty="0" smtClean="0">
                          <a:ln>
                            <a:noFill/>
                          </a:ln>
                          <a:solidFill>
                            <a:srgbClr val="002060"/>
                          </a:solidFill>
                          <a:effectLst/>
                          <a:latin typeface="Arial" pitchFamily="34" charset="0"/>
                          <a:ea typeface="굴림" pitchFamily="50" charset="-127"/>
                        </a:rPr>
                        <a:t>공급자 등록  공급시작</a:t>
                      </a:r>
                      <a:endParaRPr kumimoji="1" lang="ko-KR" altLang="en-US" sz="1600" b="0" i="0" u="none" strike="noStrike" cap="none" normalizeH="0" baseline="0" dirty="0" smtClean="0">
                        <a:ln>
                          <a:noFill/>
                        </a:ln>
                        <a:solidFill>
                          <a:srgbClr val="002060"/>
                        </a:solidFill>
                        <a:effectLst/>
                        <a:latin typeface="Arial" pitchFamily="34" charset="0"/>
                        <a:ea typeface="굴림" pitchFamily="50" charset="-127"/>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FF0000"/>
                          </a:solidFill>
                          <a:effectLst/>
                          <a:latin typeface="Arial" pitchFamily="34" charset="0"/>
                          <a:cs typeface="Arial" pitchFamily="34" charset="0"/>
                        </a:rPr>
                        <a:t>2001</a:t>
                      </a:r>
                      <a:endParaRPr kumimoji="1" lang="en-US" altLang="ko-KR" sz="1600" b="0" i="1" u="none" strike="noStrike" cap="none" normalizeH="0" baseline="0" dirty="0" smtClean="0">
                        <a:ln>
                          <a:noFill/>
                        </a:ln>
                        <a:solidFill>
                          <a:srgbClr val="FF000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0" u="none" strike="noStrike" cap="none" normalizeH="0" baseline="0" dirty="0" smtClean="0">
                          <a:ln>
                            <a:noFill/>
                          </a:ln>
                          <a:solidFill>
                            <a:srgbClr val="FF0000"/>
                          </a:solidFill>
                          <a:effectLst/>
                          <a:latin typeface="Arial" pitchFamily="34" charset="0"/>
                          <a:cs typeface="Arial" pitchFamily="34" charset="0"/>
                        </a:rPr>
                        <a:t>QS9000 / ISO9002 </a:t>
                      </a:r>
                      <a:r>
                        <a:rPr kumimoji="1" lang="ko-KR" altLang="en-US" sz="1600" b="0" i="0" u="none" strike="noStrike" cap="none" normalizeH="0" baseline="0" dirty="0" smtClean="0">
                          <a:ln>
                            <a:noFill/>
                          </a:ln>
                          <a:solidFill>
                            <a:srgbClr val="FF0000"/>
                          </a:solidFill>
                          <a:effectLst/>
                          <a:latin typeface="Arial" pitchFamily="34" charset="0"/>
                          <a:cs typeface="Arial" pitchFamily="34" charset="0"/>
                        </a:rPr>
                        <a:t>인증 획득</a:t>
                      </a:r>
                      <a:endParaRPr kumimoji="1" lang="en-US" altLang="ko-KR" sz="1600" b="0" i="0" u="none" strike="noStrike" cap="none" normalizeH="0" baseline="0" dirty="0" smtClean="0">
                        <a:ln>
                          <a:noFill/>
                        </a:ln>
                        <a:solidFill>
                          <a:srgbClr val="FF000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002060"/>
                          </a:solidFill>
                          <a:effectLst/>
                          <a:latin typeface="Arial" pitchFamily="34" charset="0"/>
                          <a:cs typeface="Arial" pitchFamily="34" charset="0"/>
                        </a:rPr>
                        <a:t>2002</a:t>
                      </a:r>
                      <a:endParaRPr kumimoji="1" lang="en-US" altLang="ko-KR" sz="1600" b="0" i="1"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0" i="0" u="none" strike="noStrike" cap="none" normalizeH="0" baseline="0" dirty="0" smtClean="0">
                          <a:ln>
                            <a:noFill/>
                          </a:ln>
                          <a:solidFill>
                            <a:srgbClr val="002060"/>
                          </a:solidFill>
                          <a:effectLst/>
                          <a:latin typeface="Arial" pitchFamily="34" charset="0"/>
                          <a:ea typeface="굴림" pitchFamily="50" charset="-127"/>
                        </a:rPr>
                        <a:t>한국 </a:t>
                      </a:r>
                      <a:r>
                        <a:rPr kumimoji="1" lang="en-US" altLang="ko-KR" sz="1600" b="0" i="0" u="none" strike="noStrike" cap="none" normalizeH="0" baseline="0" dirty="0" smtClean="0">
                          <a:ln>
                            <a:noFill/>
                          </a:ln>
                          <a:solidFill>
                            <a:srgbClr val="002060"/>
                          </a:solidFill>
                          <a:effectLst/>
                          <a:latin typeface="Arial" pitchFamily="34" charset="0"/>
                          <a:ea typeface="굴림" pitchFamily="50" charset="-127"/>
                        </a:rPr>
                        <a:t>Delphi </a:t>
                      </a:r>
                      <a:r>
                        <a:rPr kumimoji="1" lang="ko-KR" altLang="en-US" sz="1600" b="0" i="0" u="none" strike="noStrike" cap="none" normalizeH="0" baseline="0" dirty="0" smtClean="0">
                          <a:ln>
                            <a:noFill/>
                          </a:ln>
                          <a:solidFill>
                            <a:srgbClr val="002060"/>
                          </a:solidFill>
                          <a:effectLst/>
                          <a:latin typeface="Arial" pitchFamily="34" charset="0"/>
                          <a:ea typeface="굴림" pitchFamily="50" charset="-127"/>
                        </a:rPr>
                        <a:t>공급자 등록  공급시작</a:t>
                      </a:r>
                      <a:endParaRPr kumimoji="1" lang="ko-KR" altLang="en-US" sz="1600" b="0" i="0" u="none" strike="noStrike" cap="none" normalizeH="0" baseline="0" dirty="0" smtClean="0">
                        <a:ln>
                          <a:noFill/>
                        </a:ln>
                        <a:solidFill>
                          <a:srgbClr val="002060"/>
                        </a:solidFill>
                        <a:effectLst/>
                        <a:latin typeface="Arial" pitchFamily="34" charset="0"/>
                        <a:ea typeface="굴림" pitchFamily="50" charset="-127"/>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FF0000"/>
                          </a:solidFill>
                          <a:effectLst/>
                          <a:latin typeface="Arial" pitchFamily="34" charset="0"/>
                          <a:cs typeface="Arial" pitchFamily="34" charset="0"/>
                        </a:rPr>
                        <a:t>2003</a:t>
                      </a:r>
                      <a:endParaRPr kumimoji="1" lang="en-US" altLang="ko-KR" sz="1600" b="0" i="1" u="none" strike="noStrike" cap="none" normalizeH="0" baseline="0" dirty="0" smtClean="0">
                        <a:ln>
                          <a:noFill/>
                        </a:ln>
                        <a:solidFill>
                          <a:srgbClr val="FF000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0" u="none" strike="noStrike" cap="none" normalizeH="0" baseline="0" dirty="0" smtClean="0">
                          <a:ln>
                            <a:noFill/>
                          </a:ln>
                          <a:solidFill>
                            <a:srgbClr val="FF0000"/>
                          </a:solidFill>
                          <a:effectLst/>
                          <a:latin typeface="Arial" pitchFamily="34" charset="0"/>
                          <a:ea typeface="굴림" pitchFamily="50" charset="-127"/>
                        </a:rPr>
                        <a:t>TRW  A/P </a:t>
                      </a:r>
                      <a:r>
                        <a:rPr kumimoji="1" lang="ko-KR" altLang="en-US" sz="1600" b="0" i="0" u="none" strike="noStrike" cap="none" normalizeH="0" baseline="0" dirty="0" smtClean="0">
                          <a:ln>
                            <a:noFill/>
                          </a:ln>
                          <a:solidFill>
                            <a:srgbClr val="FF0000"/>
                          </a:solidFill>
                          <a:effectLst/>
                          <a:latin typeface="Arial" pitchFamily="34" charset="0"/>
                          <a:ea typeface="굴림" pitchFamily="50" charset="-127"/>
                        </a:rPr>
                        <a:t>구매로부터 감사패 수여</a:t>
                      </a:r>
                      <a:endParaRPr kumimoji="1" lang="ko-KR" altLang="en-US" sz="1600" b="0" i="0" u="none" strike="noStrike" cap="none" normalizeH="0" baseline="0" dirty="0" smtClean="0">
                        <a:ln>
                          <a:noFill/>
                        </a:ln>
                        <a:solidFill>
                          <a:srgbClr val="FF0000"/>
                        </a:solidFill>
                        <a:effectLst/>
                        <a:latin typeface="Arial" pitchFamily="34" charset="0"/>
                        <a:ea typeface="굴림" pitchFamily="50" charset="-127"/>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002060"/>
                          </a:solidFill>
                          <a:effectLst/>
                          <a:latin typeface="Arial" pitchFamily="34" charset="0"/>
                          <a:cs typeface="Arial" pitchFamily="34" charset="0"/>
                        </a:rPr>
                        <a:t>2003</a:t>
                      </a:r>
                      <a:endParaRPr kumimoji="1" lang="en-US" altLang="ko-KR" sz="1600" b="0" i="1"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0" i="0" u="none" strike="noStrike" cap="none" normalizeH="0" baseline="0" dirty="0" smtClean="0">
                          <a:ln>
                            <a:noFill/>
                          </a:ln>
                          <a:solidFill>
                            <a:srgbClr val="002060"/>
                          </a:solidFill>
                          <a:effectLst/>
                          <a:latin typeface="Arial" pitchFamily="34" charset="0"/>
                          <a:ea typeface="굴림" pitchFamily="50" charset="-127"/>
                        </a:rPr>
                        <a:t>일본 </a:t>
                      </a:r>
                      <a:r>
                        <a:rPr kumimoji="1" lang="en-US" altLang="ko-KR" sz="1600" b="0" i="0" u="none" strike="noStrike" cap="none" normalizeH="0" baseline="0" dirty="0" smtClean="0">
                          <a:ln>
                            <a:noFill/>
                          </a:ln>
                          <a:solidFill>
                            <a:srgbClr val="002060"/>
                          </a:solidFill>
                          <a:effectLst/>
                          <a:latin typeface="Arial" pitchFamily="34" charset="0"/>
                          <a:ea typeface="굴림" pitchFamily="50" charset="-127"/>
                        </a:rPr>
                        <a:t>TRW </a:t>
                      </a:r>
                      <a:r>
                        <a:rPr kumimoji="1" lang="ko-KR" altLang="en-US" sz="1600" b="0" i="0" u="none" strike="noStrike" cap="none" normalizeH="0" baseline="0" dirty="0" smtClean="0">
                          <a:ln>
                            <a:noFill/>
                          </a:ln>
                          <a:solidFill>
                            <a:srgbClr val="002060"/>
                          </a:solidFill>
                          <a:effectLst/>
                          <a:latin typeface="Arial" pitchFamily="34" charset="0"/>
                          <a:ea typeface="굴림" pitchFamily="50" charset="-127"/>
                        </a:rPr>
                        <a:t>공급자 등록  공급시작</a:t>
                      </a:r>
                      <a:endParaRPr kumimoji="1" lang="ko-KR" altLang="en-US" sz="1600" b="0" i="0" u="none" strike="noStrike" cap="none" normalizeH="0" baseline="0" dirty="0" smtClean="0">
                        <a:ln>
                          <a:noFill/>
                        </a:ln>
                        <a:solidFill>
                          <a:srgbClr val="002060"/>
                        </a:solidFill>
                        <a:effectLst/>
                        <a:latin typeface="Arial" pitchFamily="34" charset="0"/>
                        <a:ea typeface="굴림" pitchFamily="50" charset="-127"/>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002060"/>
                          </a:solidFill>
                          <a:effectLst/>
                          <a:latin typeface="Arial" pitchFamily="34" charset="0"/>
                          <a:cs typeface="Arial" pitchFamily="34" charset="0"/>
                        </a:rPr>
                        <a:t>2004</a:t>
                      </a:r>
                      <a:endParaRPr kumimoji="1" lang="en-US" altLang="ko-KR" sz="1600" b="0" i="1"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북미 </a:t>
                      </a:r>
                      <a:r>
                        <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TRW </a:t>
                      </a:r>
                      <a:r>
                        <a:rPr kumimoji="1" lang="ko-KR" altLang="en-US"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공급자 등록 공급시작</a:t>
                      </a:r>
                      <a:endPar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FF0000"/>
                          </a:solidFill>
                          <a:effectLst/>
                          <a:latin typeface="Arial" pitchFamily="34" charset="0"/>
                          <a:cs typeface="Arial" pitchFamily="34" charset="0"/>
                        </a:rPr>
                        <a:t>2004</a:t>
                      </a:r>
                      <a:endParaRPr kumimoji="1" lang="en-US" altLang="ko-KR" sz="1600" b="0" i="1" u="none" strike="noStrike" cap="none" normalizeH="0" baseline="0" dirty="0" smtClean="0">
                        <a:ln>
                          <a:noFill/>
                        </a:ln>
                        <a:solidFill>
                          <a:srgbClr val="FF000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0" u="none" strike="noStrike" cap="none" normalizeH="0" baseline="0" dirty="0" smtClean="0">
                          <a:ln>
                            <a:noFill/>
                          </a:ln>
                          <a:solidFill>
                            <a:srgbClr val="FF0000"/>
                          </a:solidFill>
                          <a:effectLst/>
                          <a:latin typeface="Arial" pitchFamily="34" charset="0"/>
                          <a:cs typeface="Arial" pitchFamily="34" charset="0"/>
                        </a:rPr>
                        <a:t>ISO / TS16949 </a:t>
                      </a:r>
                      <a:r>
                        <a:rPr kumimoji="1" lang="ko-KR" altLang="en-US" sz="1600" b="0" i="0" u="none" strike="noStrike" cap="none" normalizeH="0" baseline="0" dirty="0" smtClean="0">
                          <a:ln>
                            <a:noFill/>
                          </a:ln>
                          <a:solidFill>
                            <a:srgbClr val="FF0000"/>
                          </a:solidFill>
                          <a:effectLst/>
                          <a:latin typeface="Arial" pitchFamily="34" charset="0"/>
                          <a:cs typeface="Arial" pitchFamily="34" charset="0"/>
                        </a:rPr>
                        <a:t>인증 획득</a:t>
                      </a:r>
                      <a:endParaRPr kumimoji="1" lang="en-US" altLang="ko-KR" sz="1600" b="0" i="0" u="none" strike="noStrike" cap="none" normalizeH="0" baseline="0" dirty="0" smtClean="0">
                        <a:ln>
                          <a:noFill/>
                        </a:ln>
                        <a:solidFill>
                          <a:srgbClr val="FF000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002060"/>
                          </a:solidFill>
                          <a:effectLst/>
                          <a:latin typeface="Arial" pitchFamily="34" charset="0"/>
                          <a:cs typeface="Arial" pitchFamily="34" charset="0"/>
                        </a:rPr>
                        <a:t>2004</a:t>
                      </a:r>
                      <a:endParaRPr kumimoji="1" lang="en-US" altLang="ko-KR" sz="1600" b="0" i="1"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북미</a:t>
                      </a:r>
                      <a:r>
                        <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 &amp; </a:t>
                      </a:r>
                      <a:r>
                        <a:rPr kumimoji="1" lang="ko-KR" altLang="en-US"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한국</a:t>
                      </a:r>
                      <a:r>
                        <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  </a:t>
                      </a:r>
                      <a:r>
                        <a:rPr kumimoji="1" lang="en-US" altLang="ko-KR" sz="1600" b="0" i="0" u="none" strike="noStrike" cap="none" normalizeH="0" baseline="0" dirty="0" smtClean="0">
                          <a:ln>
                            <a:noFill/>
                          </a:ln>
                          <a:solidFill>
                            <a:srgbClr val="002060"/>
                          </a:solidFill>
                          <a:effectLst/>
                          <a:latin typeface="Arial" pitchFamily="34" charset="0"/>
                          <a:ea typeface="굴림" pitchFamily="50" charset="-127"/>
                        </a:rPr>
                        <a:t>METALDYNE</a:t>
                      </a:r>
                      <a:r>
                        <a:rPr kumimoji="1" lang="ko-KR" altLang="en-US"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 공급자 등록 공급시작</a:t>
                      </a:r>
                      <a:endPar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chemeClr val="tx1"/>
                          </a:solidFill>
                          <a:effectLst/>
                          <a:latin typeface="Arial" pitchFamily="34" charset="0"/>
                          <a:cs typeface="Arial" pitchFamily="34" charset="0"/>
                        </a:rPr>
                        <a:t>2006</a:t>
                      </a:r>
                      <a:endParaRPr kumimoji="1" lang="en-US" altLang="ko-KR" sz="1600" b="0" i="1"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0" i="0" u="none" strike="noStrike" cap="none" normalizeH="0" baseline="0" dirty="0" smtClean="0">
                          <a:ln>
                            <a:noFill/>
                          </a:ln>
                          <a:solidFill>
                            <a:schemeClr val="tx1"/>
                          </a:solidFill>
                          <a:effectLst/>
                          <a:latin typeface="Arial" pitchFamily="34" charset="0"/>
                          <a:cs typeface="Arial" pitchFamily="34" charset="0"/>
                        </a:rPr>
                        <a:t>현 부지로 확장 이전</a:t>
                      </a:r>
                      <a:r>
                        <a:rPr kumimoji="1" lang="en-US" altLang="ko-KR" sz="1600" b="0" i="0" u="none" strike="noStrike" cap="none" normalizeH="0" baseline="0" dirty="0" smtClean="0">
                          <a:ln>
                            <a:noFill/>
                          </a:ln>
                          <a:solidFill>
                            <a:schemeClr val="tx1"/>
                          </a:solidFill>
                          <a:effectLst/>
                          <a:latin typeface="Arial" pitchFamily="34" charset="0"/>
                          <a:cs typeface="Arial" pitchFamily="34" charset="0"/>
                        </a:rPr>
                        <a:t>Plant </a:t>
                      </a:r>
                      <a:r>
                        <a:rPr kumimoji="1" lang="en-US" altLang="ko-KR" sz="1600" b="0" i="0" u="none" strike="noStrike" cap="none" normalizeH="0" baseline="0" dirty="0" smtClean="0">
                          <a:ln>
                            <a:noFill/>
                          </a:ln>
                          <a:solidFill>
                            <a:schemeClr val="tx1"/>
                          </a:solidFill>
                          <a:effectLst/>
                          <a:latin typeface="Arial" pitchFamily="34" charset="0"/>
                          <a:cs typeface="Arial" pitchFamily="34" charset="0"/>
                        </a:rPr>
                        <a:t>moving (250,000sq.ft size land / 10,000sq.ft size building)</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002060"/>
                          </a:solidFill>
                          <a:effectLst/>
                          <a:latin typeface="Arial" pitchFamily="34" charset="0"/>
                          <a:cs typeface="Arial" pitchFamily="34" charset="0"/>
                        </a:rPr>
                        <a:t>2007</a:t>
                      </a:r>
                      <a:endParaRPr kumimoji="1" lang="en-US" altLang="ko-KR" sz="1600" b="0" i="1"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중국 </a:t>
                      </a:r>
                      <a:r>
                        <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NEXTEER </a:t>
                      </a:r>
                      <a:r>
                        <a:rPr kumimoji="1" lang="ko-KR" altLang="en-US"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공급자 등록 공급시작</a:t>
                      </a:r>
                      <a:endPar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002060"/>
                          </a:solidFill>
                          <a:effectLst/>
                          <a:latin typeface="Arial" pitchFamily="34" charset="0"/>
                          <a:cs typeface="Arial" pitchFamily="34" charset="0"/>
                        </a:rPr>
                        <a:t>2008</a:t>
                      </a:r>
                      <a:endParaRPr kumimoji="1" lang="en-US" altLang="ko-KR" sz="1600" b="0" i="1"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defRPr/>
                      </a:pPr>
                      <a:r>
                        <a:rPr kumimoji="1" lang="ko-KR" altLang="en-US" sz="1600" b="0" i="0" u="none" strike="noStrike" cap="none" normalizeH="0" baseline="0" dirty="0" smtClean="0">
                          <a:ln>
                            <a:noFill/>
                          </a:ln>
                          <a:solidFill>
                            <a:srgbClr val="002060"/>
                          </a:solidFill>
                          <a:effectLst/>
                          <a:latin typeface="Arial" pitchFamily="34" charset="0"/>
                          <a:cs typeface="Arial" pitchFamily="34" charset="0"/>
                        </a:rPr>
                        <a:t>북미</a:t>
                      </a:r>
                      <a:r>
                        <a:rPr kumimoji="1" lang="en-US" altLang="ko-KR" sz="1600" b="0" i="0" u="none" strike="noStrike" cap="none" normalizeH="0" baseline="0" dirty="0" smtClean="0">
                          <a:ln>
                            <a:noFill/>
                          </a:ln>
                          <a:solidFill>
                            <a:srgbClr val="002060"/>
                          </a:solidFill>
                          <a:effectLst/>
                          <a:latin typeface="Arial" pitchFamily="34" charset="0"/>
                          <a:cs typeface="Arial" pitchFamily="34" charset="0"/>
                        </a:rPr>
                        <a:t>, </a:t>
                      </a:r>
                      <a:r>
                        <a:rPr kumimoji="1" lang="ko-KR" altLang="en-US" sz="1600" b="0" i="0" u="none" strike="noStrike" cap="none" normalizeH="0" baseline="0" dirty="0" smtClean="0">
                          <a:ln>
                            <a:noFill/>
                          </a:ln>
                          <a:solidFill>
                            <a:srgbClr val="002060"/>
                          </a:solidFill>
                          <a:effectLst/>
                          <a:latin typeface="Arial" pitchFamily="34" charset="0"/>
                          <a:cs typeface="Arial" pitchFamily="34" charset="0"/>
                        </a:rPr>
                        <a:t>중국</a:t>
                      </a:r>
                      <a:r>
                        <a:rPr kumimoji="1" lang="en-US" altLang="ko-KR" sz="1600" b="0" i="0" u="none" strike="noStrike" cap="none" normalizeH="0" baseline="0" dirty="0" smtClean="0">
                          <a:ln>
                            <a:noFill/>
                          </a:ln>
                          <a:solidFill>
                            <a:srgbClr val="002060"/>
                          </a:solidFill>
                          <a:effectLst/>
                          <a:latin typeface="Arial" pitchFamily="34" charset="0"/>
                          <a:cs typeface="Arial" pitchFamily="34" charset="0"/>
                        </a:rPr>
                        <a:t>,</a:t>
                      </a:r>
                      <a:r>
                        <a:rPr kumimoji="1" lang="ko-KR" altLang="en-US" sz="1600" b="0" i="0" u="none" strike="noStrike" cap="none" normalizeH="0" baseline="0" dirty="0" smtClean="0">
                          <a:ln>
                            <a:noFill/>
                          </a:ln>
                          <a:solidFill>
                            <a:srgbClr val="002060"/>
                          </a:solidFill>
                          <a:effectLst/>
                          <a:latin typeface="Arial" pitchFamily="34" charset="0"/>
                          <a:cs typeface="Arial" pitchFamily="34" charset="0"/>
                        </a:rPr>
                        <a:t>독일 </a:t>
                      </a:r>
                      <a:r>
                        <a:rPr kumimoji="1" lang="en-US" altLang="ko-KR" sz="1600" b="0" i="0" u="none" strike="noStrike" cap="none" normalizeH="0" baseline="0" dirty="0" err="1" smtClean="0">
                          <a:ln>
                            <a:noFill/>
                          </a:ln>
                          <a:solidFill>
                            <a:srgbClr val="002060"/>
                          </a:solidFill>
                          <a:effectLst/>
                          <a:latin typeface="Arial" pitchFamily="34" charset="0"/>
                          <a:cs typeface="Arial" pitchFamily="34" charset="0"/>
                        </a:rPr>
                        <a:t>Thyssen</a:t>
                      </a:r>
                      <a:r>
                        <a:rPr kumimoji="1" lang="en-US" altLang="ko-KR" sz="1600" b="0" i="0" u="none" strike="noStrike" cap="none" normalizeH="0" baseline="0" dirty="0" smtClean="0">
                          <a:ln>
                            <a:noFill/>
                          </a:ln>
                          <a:solidFill>
                            <a:srgbClr val="002060"/>
                          </a:solidFill>
                          <a:effectLst/>
                          <a:latin typeface="Arial" pitchFamily="34" charset="0"/>
                          <a:cs typeface="Arial" pitchFamily="34" charset="0"/>
                        </a:rPr>
                        <a:t> Krupp </a:t>
                      </a:r>
                      <a:r>
                        <a:rPr kumimoji="1" lang="ko-KR" altLang="en-US" sz="1600" b="0" i="0" u="none" strike="noStrike" cap="none" normalizeH="0" baseline="0" dirty="0" smtClean="0">
                          <a:ln>
                            <a:noFill/>
                          </a:ln>
                          <a:solidFill>
                            <a:srgbClr val="002060"/>
                          </a:solidFill>
                          <a:effectLst/>
                          <a:latin typeface="Arial" pitchFamily="34" charset="0"/>
                          <a:cs typeface="Arial" pitchFamily="34" charset="0"/>
                        </a:rPr>
                        <a:t>공급자 등록 공급시작</a:t>
                      </a:r>
                      <a:endPar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002060"/>
                          </a:solidFill>
                          <a:effectLst/>
                          <a:latin typeface="Arial" pitchFamily="34" charset="0"/>
                          <a:cs typeface="Arial" pitchFamily="34" charset="0"/>
                        </a:rPr>
                        <a:t>2008</a:t>
                      </a:r>
                      <a:endParaRPr kumimoji="1" lang="en-US" altLang="ko-KR" sz="1600" b="0" i="1"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0" u="none" strike="noStrike" cap="none" normalizeH="0" baseline="0" dirty="0" smtClean="0">
                          <a:ln>
                            <a:noFill/>
                          </a:ln>
                          <a:solidFill>
                            <a:srgbClr val="002060"/>
                          </a:solidFill>
                          <a:effectLst/>
                          <a:latin typeface="Arial" pitchFamily="34" charset="0"/>
                          <a:cs typeface="Arial" pitchFamily="34" charset="0"/>
                        </a:rPr>
                        <a:t>Magna </a:t>
                      </a:r>
                      <a:r>
                        <a:rPr kumimoji="1" lang="en-US" altLang="ko-KR" sz="1600" b="0" i="0" u="none" strike="noStrike" cap="none" normalizeH="0" baseline="0" dirty="0" err="1" smtClean="0">
                          <a:ln>
                            <a:noFill/>
                          </a:ln>
                          <a:solidFill>
                            <a:srgbClr val="002060"/>
                          </a:solidFill>
                          <a:effectLst/>
                          <a:latin typeface="Arial" pitchFamily="34" charset="0"/>
                          <a:cs typeface="Arial" pitchFamily="34" charset="0"/>
                        </a:rPr>
                        <a:t>Powertrain</a:t>
                      </a:r>
                      <a:r>
                        <a:rPr kumimoji="1" lang="ko-KR" altLang="en-US" sz="1600" b="0" i="0" u="none" strike="noStrike" cap="none" normalizeH="0" baseline="0" dirty="0" smtClean="0">
                          <a:ln>
                            <a:noFill/>
                          </a:ln>
                          <a:solidFill>
                            <a:srgbClr val="002060"/>
                          </a:solidFill>
                          <a:effectLst/>
                          <a:latin typeface="Arial" pitchFamily="34" charset="0"/>
                          <a:cs typeface="Arial" pitchFamily="34" charset="0"/>
                        </a:rPr>
                        <a:t>공급자 등록 공급시작</a:t>
                      </a:r>
                      <a:endPar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002060"/>
                          </a:solidFill>
                          <a:effectLst/>
                          <a:latin typeface="Arial" pitchFamily="34" charset="0"/>
                          <a:ea typeface="굴림" pitchFamily="50" charset="-127"/>
                          <a:cs typeface="Arial" pitchFamily="34" charset="0"/>
                        </a:rPr>
                        <a:t>2009</a:t>
                      </a: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STT </a:t>
                      </a:r>
                      <a:r>
                        <a:rPr kumimoji="1" lang="ko-KR" altLang="en-US"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공급자 등록 공급시작</a:t>
                      </a:r>
                      <a:endPar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rgbClr val="002060"/>
                          </a:solidFill>
                          <a:effectLst/>
                          <a:latin typeface="Arial" pitchFamily="34" charset="0"/>
                          <a:cs typeface="Arial" pitchFamily="34" charset="0"/>
                        </a:rPr>
                        <a:t>2009</a:t>
                      </a:r>
                      <a:endParaRPr kumimoji="1" lang="en-US" altLang="ko-KR" sz="1600" b="0" i="1"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ko-KR" altLang="en-US" sz="1600" b="0" i="0" u="none" strike="noStrike" cap="none" normalizeH="0" baseline="0" dirty="0" err="1" smtClean="0">
                          <a:ln>
                            <a:noFill/>
                          </a:ln>
                          <a:solidFill>
                            <a:srgbClr val="002060"/>
                          </a:solidFill>
                          <a:effectLst/>
                          <a:latin typeface="Arial" pitchFamily="34" charset="0"/>
                          <a:ea typeface="굴림" pitchFamily="50" charset="-127"/>
                          <a:cs typeface="Arial" pitchFamily="34" charset="0"/>
                        </a:rPr>
                        <a:t>현대모비스</a:t>
                      </a:r>
                      <a:r>
                        <a:rPr kumimoji="1" lang="ko-KR" altLang="en-US"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rPr>
                        <a:t> 공급자 등록 공급시작</a:t>
                      </a:r>
                      <a:endParaRPr kumimoji="1" lang="en-US" altLang="ko-KR" sz="1600" b="0" i="0" u="none" strike="noStrike" cap="none" normalizeH="0" baseline="0" dirty="0" smtClean="0">
                        <a:ln>
                          <a:noFill/>
                        </a:ln>
                        <a:solidFill>
                          <a:srgbClr val="002060"/>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r h="335280">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1" u="none" strike="noStrike" cap="none" normalizeH="0" baseline="0" dirty="0" smtClean="0">
                          <a:ln>
                            <a:noFill/>
                          </a:ln>
                          <a:solidFill>
                            <a:schemeClr val="tx1"/>
                          </a:solidFill>
                          <a:effectLst/>
                          <a:latin typeface="Arial" pitchFamily="34" charset="0"/>
                          <a:cs typeface="Arial" pitchFamily="34" charset="0"/>
                        </a:rPr>
                        <a:t>2011</a:t>
                      </a:r>
                      <a:endParaRPr kumimoji="1" lang="en-US" altLang="ko-KR" sz="1600" b="0" i="1"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c>
                  <a:txBody>
                    <a:bodyPr/>
                    <a:lstStyle/>
                    <a:p>
                      <a:pPr marL="0" marR="0" lvl="0" indent="0" algn="l" defTabSz="914400" rtl="0" eaLnBrk="1" fontAlgn="base" latinLnBrk="1" hangingPunct="1">
                        <a:lnSpc>
                          <a:spcPct val="100000"/>
                        </a:lnSpc>
                        <a:spcBef>
                          <a:spcPct val="20000"/>
                        </a:spcBef>
                        <a:spcAft>
                          <a:spcPct val="0"/>
                        </a:spcAft>
                        <a:buClr>
                          <a:schemeClr val="accent1"/>
                        </a:buClr>
                        <a:buSzPct val="70000"/>
                        <a:buFont typeface="Wingdings" pitchFamily="2" charset="2"/>
                        <a:buNone/>
                        <a:tabLst/>
                      </a:pPr>
                      <a:r>
                        <a:rPr kumimoji="1" lang="en-US" altLang="ko-KR" sz="1600" b="0" i="0" u="none" strike="noStrike" cap="none" normalizeH="0" baseline="0" dirty="0" smtClean="0">
                          <a:ln>
                            <a:noFill/>
                          </a:ln>
                          <a:solidFill>
                            <a:schemeClr val="tx1"/>
                          </a:solidFill>
                          <a:effectLst/>
                          <a:latin typeface="Arial" pitchFamily="34" charset="0"/>
                          <a:cs typeface="Arial" pitchFamily="34" charset="0"/>
                        </a:rPr>
                        <a:t>100</a:t>
                      </a:r>
                      <a:r>
                        <a:rPr kumimoji="1" lang="ko-KR" altLang="en-US" sz="1600" b="0" i="0" u="none" strike="noStrike" cap="none" normalizeH="0" baseline="0" dirty="0" smtClean="0">
                          <a:ln>
                            <a:noFill/>
                          </a:ln>
                          <a:solidFill>
                            <a:schemeClr val="tx1"/>
                          </a:solidFill>
                          <a:effectLst/>
                          <a:latin typeface="Arial" pitchFamily="34" charset="0"/>
                          <a:cs typeface="Arial" pitchFamily="34" charset="0"/>
                        </a:rPr>
                        <a:t>억 수출 진흥상 수여 </a:t>
                      </a:r>
                      <a:r>
                        <a:rPr kumimoji="1" lang="en-US" altLang="ko-KR" sz="1600" b="0" i="0" u="none" strike="noStrike" cap="none" normalizeH="0" baseline="0" dirty="0" smtClean="0">
                          <a:ln>
                            <a:noFill/>
                          </a:ln>
                          <a:solidFill>
                            <a:schemeClr val="tx1"/>
                          </a:solidFill>
                          <a:effectLst/>
                          <a:latin typeface="Arial" pitchFamily="34" charset="0"/>
                          <a:cs typeface="Arial" pitchFamily="34" charset="0"/>
                        </a:rPr>
                        <a:t>(</a:t>
                      </a:r>
                      <a:r>
                        <a:rPr kumimoji="1" lang="ko-KR" altLang="en-US" sz="1600" b="0" i="0" u="none" strike="noStrike" cap="none" normalizeH="0" baseline="0" dirty="0" smtClean="0">
                          <a:ln>
                            <a:noFill/>
                          </a:ln>
                          <a:solidFill>
                            <a:schemeClr val="tx1"/>
                          </a:solidFill>
                          <a:effectLst/>
                          <a:latin typeface="Arial" pitchFamily="34" charset="0"/>
                          <a:cs typeface="Arial" pitchFamily="34" charset="0"/>
                        </a:rPr>
                        <a:t>한국 무역협회</a:t>
                      </a:r>
                      <a:r>
                        <a:rPr kumimoji="1" lang="en-US" altLang="ko-KR" sz="1600" b="0" i="0" u="none" strike="noStrike" cap="none" normalizeH="0" baseline="0" dirty="0" smtClean="0">
                          <a:ln>
                            <a:noFill/>
                          </a:ln>
                          <a:solidFill>
                            <a:schemeClr val="tx1"/>
                          </a:solidFill>
                          <a:effectLst/>
                          <a:latin typeface="Arial" pitchFamily="34" charset="0"/>
                          <a:cs typeface="Arial" pitchFamily="34" charset="0"/>
                        </a:rPr>
                        <a:t>)</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marL="57150" marR="57150" anchor="ctr" horzOverflow="overflow">
                    <a:solidFill>
                      <a:schemeClr val="bg1"/>
                    </a:solidFill>
                  </a:tcPr>
                </a:tc>
              </a:tr>
            </a:tbl>
          </a:graphicData>
        </a:graphic>
      </p:graphicFrame>
      <p:sp>
        <p:nvSpPr>
          <p:cNvPr id="8" name="슬라이드 번호 개체 틀 7"/>
          <p:cNvSpPr>
            <a:spLocks noGrp="1"/>
          </p:cNvSpPr>
          <p:nvPr>
            <p:ph type="sldNum" sz="quarter" idx="12"/>
          </p:nvPr>
        </p:nvSpPr>
        <p:spPr/>
        <p:txBody>
          <a:bodyPr/>
          <a:lstStyle/>
          <a:p>
            <a:fld id="{7922E0EC-5B87-4162-B6E0-386ED6B1178A}" type="slidenum">
              <a:rPr lang="ko-KR" altLang="en-US" smtClean="0"/>
              <a:pPr/>
              <a:t>5</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44491" y="548680"/>
            <a:ext cx="844783"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a:solidFill>
                  <a:srgbClr val="000000"/>
                </a:solidFill>
                <a:effectLst>
                  <a:outerShdw blurRad="38100" dist="38100" dir="2700000" algn="tl">
                    <a:srgbClr val="C0C0C0"/>
                  </a:outerShdw>
                </a:effectLst>
                <a:latin typeface="Arial" pitchFamily="34" charset="0"/>
                <a:cs typeface="Arial" pitchFamily="34" charset="0"/>
              </a:rPr>
              <a:t>4.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조직도</a:t>
            </a:r>
            <a:endParaRPr lang="en-US" altLang="ko-KR" sz="1600" b="1" i="1" dirty="0">
              <a:effectLst>
                <a:outerShdw blurRad="38100" dist="38100" dir="2700000" algn="tl">
                  <a:srgbClr val="C0C0C0"/>
                </a:outerShdw>
              </a:effectLst>
              <a:latin typeface="Arial" pitchFamily="34" charset="0"/>
              <a:cs typeface="Arial" pitchFamily="34" charset="0"/>
            </a:endParaRPr>
          </a:p>
        </p:txBody>
      </p:sp>
      <p:grpSp>
        <p:nvGrpSpPr>
          <p:cNvPr id="9" name="Group 371"/>
          <p:cNvGrpSpPr>
            <a:grpSpLocks/>
          </p:cNvGrpSpPr>
          <p:nvPr/>
        </p:nvGrpSpPr>
        <p:grpSpPr bwMode="auto">
          <a:xfrm>
            <a:off x="533401" y="1752600"/>
            <a:ext cx="8716963" cy="3589339"/>
            <a:chOff x="353" y="859"/>
            <a:chExt cx="5491" cy="2773"/>
          </a:xfrm>
        </p:grpSpPr>
        <p:sp>
          <p:nvSpPr>
            <p:cNvPr id="10" name="Freeform 26"/>
            <p:cNvSpPr>
              <a:spLocks/>
            </p:cNvSpPr>
            <p:nvPr/>
          </p:nvSpPr>
          <p:spPr bwMode="auto">
            <a:xfrm>
              <a:off x="844" y="918"/>
              <a:ext cx="1988" cy="1000"/>
            </a:xfrm>
            <a:custGeom>
              <a:avLst/>
              <a:gdLst/>
              <a:ahLst/>
              <a:cxnLst>
                <a:cxn ang="0">
                  <a:pos x="0" y="792"/>
                </a:cxn>
                <a:cxn ang="0">
                  <a:pos x="20" y="772"/>
                </a:cxn>
                <a:cxn ang="0">
                  <a:pos x="38" y="755"/>
                </a:cxn>
                <a:cxn ang="0">
                  <a:pos x="56" y="737"/>
                </a:cxn>
                <a:cxn ang="0">
                  <a:pos x="74" y="720"/>
                </a:cxn>
                <a:cxn ang="0">
                  <a:pos x="94" y="702"/>
                </a:cxn>
                <a:cxn ang="0">
                  <a:pos x="118" y="684"/>
                </a:cxn>
                <a:cxn ang="0">
                  <a:pos x="138" y="667"/>
                </a:cxn>
                <a:cxn ang="0">
                  <a:pos x="158" y="649"/>
                </a:cxn>
                <a:cxn ang="0">
                  <a:pos x="187" y="629"/>
                </a:cxn>
                <a:cxn ang="0">
                  <a:pos x="217" y="608"/>
                </a:cxn>
                <a:cxn ang="0">
                  <a:pos x="240" y="591"/>
                </a:cxn>
                <a:cxn ang="0">
                  <a:pos x="268" y="574"/>
                </a:cxn>
                <a:cxn ang="0">
                  <a:pos x="297" y="555"/>
                </a:cxn>
                <a:cxn ang="0">
                  <a:pos x="327" y="534"/>
                </a:cxn>
                <a:cxn ang="0">
                  <a:pos x="358" y="516"/>
                </a:cxn>
                <a:cxn ang="0">
                  <a:pos x="391" y="497"/>
                </a:cxn>
                <a:cxn ang="0">
                  <a:pos x="422" y="481"/>
                </a:cxn>
                <a:cxn ang="0">
                  <a:pos x="460" y="460"/>
                </a:cxn>
                <a:cxn ang="0">
                  <a:pos x="494" y="441"/>
                </a:cxn>
                <a:cxn ang="0">
                  <a:pos x="527" y="426"/>
                </a:cxn>
                <a:cxn ang="0">
                  <a:pos x="565" y="408"/>
                </a:cxn>
                <a:cxn ang="0">
                  <a:pos x="593" y="395"/>
                </a:cxn>
                <a:cxn ang="0">
                  <a:pos x="629" y="380"/>
                </a:cxn>
                <a:cxn ang="0">
                  <a:pos x="665" y="364"/>
                </a:cxn>
                <a:cxn ang="0">
                  <a:pos x="709" y="347"/>
                </a:cxn>
                <a:cxn ang="0">
                  <a:pos x="744" y="333"/>
                </a:cxn>
                <a:cxn ang="0">
                  <a:pos x="785" y="316"/>
                </a:cxn>
                <a:cxn ang="0">
                  <a:pos x="834" y="300"/>
                </a:cxn>
                <a:cxn ang="0">
                  <a:pos x="877" y="283"/>
                </a:cxn>
                <a:cxn ang="0">
                  <a:pos x="926" y="266"/>
                </a:cxn>
                <a:cxn ang="0">
                  <a:pos x="975" y="251"/>
                </a:cxn>
                <a:cxn ang="0">
                  <a:pos x="1026" y="236"/>
                </a:cxn>
                <a:cxn ang="0">
                  <a:pos x="1080" y="221"/>
                </a:cxn>
                <a:cxn ang="0">
                  <a:pos x="1126" y="211"/>
                </a:cxn>
                <a:cxn ang="0">
                  <a:pos x="1169" y="198"/>
                </a:cxn>
                <a:cxn ang="0">
                  <a:pos x="1220" y="187"/>
                </a:cxn>
                <a:cxn ang="0">
                  <a:pos x="1256" y="180"/>
                </a:cxn>
                <a:cxn ang="0">
                  <a:pos x="1103" y="0"/>
                </a:cxn>
                <a:cxn ang="0">
                  <a:pos x="1988" y="256"/>
                </a:cxn>
                <a:cxn ang="0">
                  <a:pos x="1758" y="786"/>
                </a:cxn>
                <a:cxn ang="0">
                  <a:pos x="1614" y="629"/>
                </a:cxn>
                <a:cxn ang="0">
                  <a:pos x="1555" y="643"/>
                </a:cxn>
                <a:cxn ang="0">
                  <a:pos x="1499" y="658"/>
                </a:cxn>
                <a:cxn ang="0">
                  <a:pos x="1438" y="678"/>
                </a:cxn>
                <a:cxn ang="0">
                  <a:pos x="1371" y="700"/>
                </a:cxn>
                <a:cxn ang="0">
                  <a:pos x="1320" y="719"/>
                </a:cxn>
                <a:cxn ang="0">
                  <a:pos x="1269" y="741"/>
                </a:cxn>
                <a:cxn ang="0">
                  <a:pos x="1218" y="761"/>
                </a:cxn>
                <a:cxn ang="0">
                  <a:pos x="1174" y="783"/>
                </a:cxn>
                <a:cxn ang="0">
                  <a:pos x="1133" y="807"/>
                </a:cxn>
                <a:cxn ang="0">
                  <a:pos x="1087" y="831"/>
                </a:cxn>
                <a:cxn ang="0">
                  <a:pos x="1049" y="856"/>
                </a:cxn>
                <a:cxn ang="0">
                  <a:pos x="1010" y="880"/>
                </a:cxn>
                <a:cxn ang="0">
                  <a:pos x="977" y="902"/>
                </a:cxn>
                <a:cxn ang="0">
                  <a:pos x="941" y="932"/>
                </a:cxn>
                <a:cxn ang="0">
                  <a:pos x="908" y="959"/>
                </a:cxn>
                <a:cxn ang="0">
                  <a:pos x="890" y="980"/>
                </a:cxn>
                <a:cxn ang="0">
                  <a:pos x="867" y="1000"/>
                </a:cxn>
                <a:cxn ang="0">
                  <a:pos x="0" y="792"/>
                </a:cxn>
              </a:cxnLst>
              <a:rect l="0" t="0" r="r" b="b"/>
              <a:pathLst>
                <a:path w="1988" h="1000">
                  <a:moveTo>
                    <a:pt x="0" y="792"/>
                  </a:moveTo>
                  <a:lnTo>
                    <a:pt x="20" y="772"/>
                  </a:lnTo>
                  <a:lnTo>
                    <a:pt x="38" y="755"/>
                  </a:lnTo>
                  <a:lnTo>
                    <a:pt x="56" y="737"/>
                  </a:lnTo>
                  <a:lnTo>
                    <a:pt x="74" y="720"/>
                  </a:lnTo>
                  <a:lnTo>
                    <a:pt x="94" y="702"/>
                  </a:lnTo>
                  <a:lnTo>
                    <a:pt x="118" y="684"/>
                  </a:lnTo>
                  <a:lnTo>
                    <a:pt x="138" y="667"/>
                  </a:lnTo>
                  <a:lnTo>
                    <a:pt x="158" y="649"/>
                  </a:lnTo>
                  <a:lnTo>
                    <a:pt x="187" y="629"/>
                  </a:lnTo>
                  <a:lnTo>
                    <a:pt x="217" y="608"/>
                  </a:lnTo>
                  <a:lnTo>
                    <a:pt x="240" y="591"/>
                  </a:lnTo>
                  <a:lnTo>
                    <a:pt x="268" y="574"/>
                  </a:lnTo>
                  <a:lnTo>
                    <a:pt x="297" y="555"/>
                  </a:lnTo>
                  <a:lnTo>
                    <a:pt x="327" y="534"/>
                  </a:lnTo>
                  <a:lnTo>
                    <a:pt x="358" y="516"/>
                  </a:lnTo>
                  <a:lnTo>
                    <a:pt x="391" y="497"/>
                  </a:lnTo>
                  <a:lnTo>
                    <a:pt x="422" y="481"/>
                  </a:lnTo>
                  <a:lnTo>
                    <a:pt x="460" y="460"/>
                  </a:lnTo>
                  <a:lnTo>
                    <a:pt x="494" y="441"/>
                  </a:lnTo>
                  <a:lnTo>
                    <a:pt x="527" y="426"/>
                  </a:lnTo>
                  <a:lnTo>
                    <a:pt x="565" y="408"/>
                  </a:lnTo>
                  <a:lnTo>
                    <a:pt x="593" y="395"/>
                  </a:lnTo>
                  <a:lnTo>
                    <a:pt x="629" y="380"/>
                  </a:lnTo>
                  <a:lnTo>
                    <a:pt x="665" y="364"/>
                  </a:lnTo>
                  <a:lnTo>
                    <a:pt x="709" y="347"/>
                  </a:lnTo>
                  <a:lnTo>
                    <a:pt x="744" y="333"/>
                  </a:lnTo>
                  <a:lnTo>
                    <a:pt x="785" y="316"/>
                  </a:lnTo>
                  <a:lnTo>
                    <a:pt x="834" y="300"/>
                  </a:lnTo>
                  <a:lnTo>
                    <a:pt x="877" y="283"/>
                  </a:lnTo>
                  <a:lnTo>
                    <a:pt x="926" y="266"/>
                  </a:lnTo>
                  <a:lnTo>
                    <a:pt x="975" y="251"/>
                  </a:lnTo>
                  <a:lnTo>
                    <a:pt x="1026" y="236"/>
                  </a:lnTo>
                  <a:lnTo>
                    <a:pt x="1080" y="221"/>
                  </a:lnTo>
                  <a:lnTo>
                    <a:pt x="1126" y="211"/>
                  </a:lnTo>
                  <a:lnTo>
                    <a:pt x="1169" y="198"/>
                  </a:lnTo>
                  <a:lnTo>
                    <a:pt x="1220" y="187"/>
                  </a:lnTo>
                  <a:lnTo>
                    <a:pt x="1256" y="180"/>
                  </a:lnTo>
                  <a:lnTo>
                    <a:pt x="1103" y="0"/>
                  </a:lnTo>
                  <a:lnTo>
                    <a:pt x="1988" y="256"/>
                  </a:lnTo>
                  <a:lnTo>
                    <a:pt x="1758" y="786"/>
                  </a:lnTo>
                  <a:lnTo>
                    <a:pt x="1614" y="629"/>
                  </a:lnTo>
                  <a:lnTo>
                    <a:pt x="1555" y="643"/>
                  </a:lnTo>
                  <a:lnTo>
                    <a:pt x="1499" y="658"/>
                  </a:lnTo>
                  <a:lnTo>
                    <a:pt x="1438" y="678"/>
                  </a:lnTo>
                  <a:lnTo>
                    <a:pt x="1371" y="700"/>
                  </a:lnTo>
                  <a:lnTo>
                    <a:pt x="1320" y="719"/>
                  </a:lnTo>
                  <a:lnTo>
                    <a:pt x="1269" y="741"/>
                  </a:lnTo>
                  <a:lnTo>
                    <a:pt x="1218" y="761"/>
                  </a:lnTo>
                  <a:lnTo>
                    <a:pt x="1174" y="783"/>
                  </a:lnTo>
                  <a:lnTo>
                    <a:pt x="1133" y="807"/>
                  </a:lnTo>
                  <a:lnTo>
                    <a:pt x="1087" y="831"/>
                  </a:lnTo>
                  <a:lnTo>
                    <a:pt x="1049" y="856"/>
                  </a:lnTo>
                  <a:lnTo>
                    <a:pt x="1010" y="880"/>
                  </a:lnTo>
                  <a:lnTo>
                    <a:pt x="977" y="902"/>
                  </a:lnTo>
                  <a:lnTo>
                    <a:pt x="941" y="932"/>
                  </a:lnTo>
                  <a:lnTo>
                    <a:pt x="908" y="959"/>
                  </a:lnTo>
                  <a:lnTo>
                    <a:pt x="890" y="980"/>
                  </a:lnTo>
                  <a:lnTo>
                    <a:pt x="867" y="1000"/>
                  </a:lnTo>
                  <a:lnTo>
                    <a:pt x="0" y="792"/>
                  </a:lnTo>
                  <a:close/>
                </a:path>
              </a:pathLst>
            </a:custGeom>
            <a:solidFill>
              <a:srgbClr val="CDFFFF"/>
            </a:solidFill>
            <a:ln w="31750" cap="rnd">
              <a:solidFill>
                <a:srgbClr val="CDCDCD"/>
              </a:solidFill>
              <a:prstDash val="solid"/>
              <a:round/>
              <a:headEnd/>
              <a:tailEnd/>
            </a:ln>
          </p:spPr>
          <p:txBody>
            <a:bodyPr/>
            <a:lstStyle/>
            <a:p>
              <a:endParaRPr lang="ko-KR" altLang="en-US" sz="1200" i="1" dirty="0">
                <a:latin typeface="Arial" pitchFamily="34" charset="0"/>
                <a:cs typeface="Arial" pitchFamily="34" charset="0"/>
              </a:endParaRPr>
            </a:p>
          </p:txBody>
        </p:sp>
        <p:sp>
          <p:nvSpPr>
            <p:cNvPr id="11" name="Freeform 27"/>
            <p:cNvSpPr>
              <a:spLocks/>
            </p:cNvSpPr>
            <p:nvPr/>
          </p:nvSpPr>
          <p:spPr bwMode="auto">
            <a:xfrm>
              <a:off x="353" y="1623"/>
              <a:ext cx="1750" cy="1113"/>
            </a:xfrm>
            <a:custGeom>
              <a:avLst/>
              <a:gdLst/>
              <a:ahLst/>
              <a:cxnLst>
                <a:cxn ang="0">
                  <a:pos x="1750" y="460"/>
                </a:cxn>
                <a:cxn ang="0">
                  <a:pos x="1304" y="369"/>
                </a:cxn>
                <a:cxn ang="0">
                  <a:pos x="1287" y="389"/>
                </a:cxn>
                <a:cxn ang="0">
                  <a:pos x="1276" y="410"/>
                </a:cxn>
                <a:cxn ang="0">
                  <a:pos x="1263" y="432"/>
                </a:cxn>
                <a:cxn ang="0">
                  <a:pos x="1253" y="455"/>
                </a:cxn>
                <a:cxn ang="0">
                  <a:pos x="1240" y="485"/>
                </a:cxn>
                <a:cxn ang="0">
                  <a:pos x="1233" y="509"/>
                </a:cxn>
                <a:cxn ang="0">
                  <a:pos x="1225" y="536"/>
                </a:cxn>
                <a:cxn ang="0">
                  <a:pos x="1220" y="566"/>
                </a:cxn>
                <a:cxn ang="0">
                  <a:pos x="1215" y="597"/>
                </a:cxn>
                <a:cxn ang="0">
                  <a:pos x="1215" y="653"/>
                </a:cxn>
                <a:cxn ang="0">
                  <a:pos x="1217" y="681"/>
                </a:cxn>
                <a:cxn ang="0">
                  <a:pos x="1220" y="708"/>
                </a:cxn>
                <a:cxn ang="0">
                  <a:pos x="1228" y="735"/>
                </a:cxn>
                <a:cxn ang="0">
                  <a:pos x="1238" y="762"/>
                </a:cxn>
                <a:cxn ang="0">
                  <a:pos x="1248" y="788"/>
                </a:cxn>
                <a:cxn ang="0">
                  <a:pos x="1261" y="819"/>
                </a:cxn>
                <a:cxn ang="0">
                  <a:pos x="1279" y="847"/>
                </a:cxn>
                <a:cxn ang="0">
                  <a:pos x="442" y="1113"/>
                </a:cxn>
                <a:cxn ang="0">
                  <a:pos x="424" y="1086"/>
                </a:cxn>
                <a:cxn ang="0">
                  <a:pos x="406" y="1063"/>
                </a:cxn>
                <a:cxn ang="0">
                  <a:pos x="391" y="1041"/>
                </a:cxn>
                <a:cxn ang="0">
                  <a:pos x="376" y="1016"/>
                </a:cxn>
                <a:cxn ang="0">
                  <a:pos x="363" y="996"/>
                </a:cxn>
                <a:cxn ang="0">
                  <a:pos x="348" y="973"/>
                </a:cxn>
                <a:cxn ang="0">
                  <a:pos x="337" y="951"/>
                </a:cxn>
                <a:cxn ang="0">
                  <a:pos x="327" y="930"/>
                </a:cxn>
                <a:cxn ang="0">
                  <a:pos x="317" y="908"/>
                </a:cxn>
                <a:cxn ang="0">
                  <a:pos x="304" y="882"/>
                </a:cxn>
                <a:cxn ang="0">
                  <a:pos x="296" y="855"/>
                </a:cxn>
                <a:cxn ang="0">
                  <a:pos x="286" y="831"/>
                </a:cxn>
                <a:cxn ang="0">
                  <a:pos x="276" y="806"/>
                </a:cxn>
                <a:cxn ang="0">
                  <a:pos x="271" y="778"/>
                </a:cxn>
                <a:cxn ang="0">
                  <a:pos x="266" y="751"/>
                </a:cxn>
                <a:cxn ang="0">
                  <a:pos x="261" y="720"/>
                </a:cxn>
                <a:cxn ang="0">
                  <a:pos x="255" y="690"/>
                </a:cxn>
                <a:cxn ang="0">
                  <a:pos x="255" y="660"/>
                </a:cxn>
                <a:cxn ang="0">
                  <a:pos x="255" y="629"/>
                </a:cxn>
                <a:cxn ang="0">
                  <a:pos x="255" y="591"/>
                </a:cxn>
                <a:cxn ang="0">
                  <a:pos x="258" y="556"/>
                </a:cxn>
                <a:cxn ang="0">
                  <a:pos x="261" y="533"/>
                </a:cxn>
                <a:cxn ang="0">
                  <a:pos x="266" y="504"/>
                </a:cxn>
                <a:cxn ang="0">
                  <a:pos x="271" y="477"/>
                </a:cxn>
                <a:cxn ang="0">
                  <a:pos x="278" y="445"/>
                </a:cxn>
                <a:cxn ang="0">
                  <a:pos x="289" y="416"/>
                </a:cxn>
                <a:cxn ang="0">
                  <a:pos x="299" y="391"/>
                </a:cxn>
                <a:cxn ang="0">
                  <a:pos x="312" y="358"/>
                </a:cxn>
                <a:cxn ang="0">
                  <a:pos x="325" y="333"/>
                </a:cxn>
                <a:cxn ang="0">
                  <a:pos x="337" y="302"/>
                </a:cxn>
                <a:cxn ang="0">
                  <a:pos x="353" y="276"/>
                </a:cxn>
                <a:cxn ang="0">
                  <a:pos x="371" y="247"/>
                </a:cxn>
                <a:cxn ang="0">
                  <a:pos x="388" y="219"/>
                </a:cxn>
                <a:cxn ang="0">
                  <a:pos x="414" y="184"/>
                </a:cxn>
                <a:cxn ang="0">
                  <a:pos x="0" y="96"/>
                </a:cxn>
                <a:cxn ang="0">
                  <a:pos x="1090" y="0"/>
                </a:cxn>
                <a:cxn ang="0">
                  <a:pos x="1750" y="460"/>
                </a:cxn>
              </a:cxnLst>
              <a:rect l="0" t="0" r="r" b="b"/>
              <a:pathLst>
                <a:path w="1750" h="1113">
                  <a:moveTo>
                    <a:pt x="1750" y="460"/>
                  </a:moveTo>
                  <a:lnTo>
                    <a:pt x="1304" y="369"/>
                  </a:lnTo>
                  <a:lnTo>
                    <a:pt x="1287" y="389"/>
                  </a:lnTo>
                  <a:lnTo>
                    <a:pt x="1276" y="410"/>
                  </a:lnTo>
                  <a:lnTo>
                    <a:pt x="1263" y="432"/>
                  </a:lnTo>
                  <a:lnTo>
                    <a:pt x="1253" y="455"/>
                  </a:lnTo>
                  <a:lnTo>
                    <a:pt x="1240" y="485"/>
                  </a:lnTo>
                  <a:lnTo>
                    <a:pt x="1233" y="509"/>
                  </a:lnTo>
                  <a:lnTo>
                    <a:pt x="1225" y="536"/>
                  </a:lnTo>
                  <a:lnTo>
                    <a:pt x="1220" y="566"/>
                  </a:lnTo>
                  <a:lnTo>
                    <a:pt x="1215" y="597"/>
                  </a:lnTo>
                  <a:lnTo>
                    <a:pt x="1215" y="653"/>
                  </a:lnTo>
                  <a:lnTo>
                    <a:pt x="1217" y="681"/>
                  </a:lnTo>
                  <a:lnTo>
                    <a:pt x="1220" y="708"/>
                  </a:lnTo>
                  <a:lnTo>
                    <a:pt x="1228" y="735"/>
                  </a:lnTo>
                  <a:lnTo>
                    <a:pt x="1238" y="762"/>
                  </a:lnTo>
                  <a:lnTo>
                    <a:pt x="1248" y="788"/>
                  </a:lnTo>
                  <a:lnTo>
                    <a:pt x="1261" y="819"/>
                  </a:lnTo>
                  <a:lnTo>
                    <a:pt x="1279" y="847"/>
                  </a:lnTo>
                  <a:lnTo>
                    <a:pt x="442" y="1113"/>
                  </a:lnTo>
                  <a:lnTo>
                    <a:pt x="424" y="1086"/>
                  </a:lnTo>
                  <a:lnTo>
                    <a:pt x="406" y="1063"/>
                  </a:lnTo>
                  <a:lnTo>
                    <a:pt x="391" y="1041"/>
                  </a:lnTo>
                  <a:lnTo>
                    <a:pt x="376" y="1016"/>
                  </a:lnTo>
                  <a:lnTo>
                    <a:pt x="363" y="996"/>
                  </a:lnTo>
                  <a:lnTo>
                    <a:pt x="348" y="973"/>
                  </a:lnTo>
                  <a:lnTo>
                    <a:pt x="337" y="951"/>
                  </a:lnTo>
                  <a:lnTo>
                    <a:pt x="327" y="930"/>
                  </a:lnTo>
                  <a:lnTo>
                    <a:pt x="317" y="908"/>
                  </a:lnTo>
                  <a:lnTo>
                    <a:pt x="304" y="882"/>
                  </a:lnTo>
                  <a:lnTo>
                    <a:pt x="296" y="855"/>
                  </a:lnTo>
                  <a:lnTo>
                    <a:pt x="286" y="831"/>
                  </a:lnTo>
                  <a:lnTo>
                    <a:pt x="276" y="806"/>
                  </a:lnTo>
                  <a:lnTo>
                    <a:pt x="271" y="778"/>
                  </a:lnTo>
                  <a:lnTo>
                    <a:pt x="266" y="751"/>
                  </a:lnTo>
                  <a:lnTo>
                    <a:pt x="261" y="720"/>
                  </a:lnTo>
                  <a:lnTo>
                    <a:pt x="255" y="690"/>
                  </a:lnTo>
                  <a:lnTo>
                    <a:pt x="255" y="660"/>
                  </a:lnTo>
                  <a:lnTo>
                    <a:pt x="255" y="629"/>
                  </a:lnTo>
                  <a:lnTo>
                    <a:pt x="255" y="591"/>
                  </a:lnTo>
                  <a:lnTo>
                    <a:pt x="258" y="556"/>
                  </a:lnTo>
                  <a:lnTo>
                    <a:pt x="261" y="533"/>
                  </a:lnTo>
                  <a:lnTo>
                    <a:pt x="266" y="504"/>
                  </a:lnTo>
                  <a:lnTo>
                    <a:pt x="271" y="477"/>
                  </a:lnTo>
                  <a:lnTo>
                    <a:pt x="278" y="445"/>
                  </a:lnTo>
                  <a:lnTo>
                    <a:pt x="289" y="416"/>
                  </a:lnTo>
                  <a:lnTo>
                    <a:pt x="299" y="391"/>
                  </a:lnTo>
                  <a:lnTo>
                    <a:pt x="312" y="358"/>
                  </a:lnTo>
                  <a:lnTo>
                    <a:pt x="325" y="333"/>
                  </a:lnTo>
                  <a:lnTo>
                    <a:pt x="337" y="302"/>
                  </a:lnTo>
                  <a:lnTo>
                    <a:pt x="353" y="276"/>
                  </a:lnTo>
                  <a:lnTo>
                    <a:pt x="371" y="247"/>
                  </a:lnTo>
                  <a:lnTo>
                    <a:pt x="388" y="219"/>
                  </a:lnTo>
                  <a:lnTo>
                    <a:pt x="414" y="184"/>
                  </a:lnTo>
                  <a:lnTo>
                    <a:pt x="0" y="96"/>
                  </a:lnTo>
                  <a:lnTo>
                    <a:pt x="1090" y="0"/>
                  </a:lnTo>
                  <a:lnTo>
                    <a:pt x="1750" y="460"/>
                  </a:lnTo>
                  <a:close/>
                </a:path>
              </a:pathLst>
            </a:custGeom>
            <a:solidFill>
              <a:srgbClr val="CDFFCD"/>
            </a:solidFill>
            <a:ln w="31750" cap="rnd">
              <a:solidFill>
                <a:srgbClr val="CDCDCD"/>
              </a:solidFill>
              <a:prstDash val="solid"/>
              <a:round/>
              <a:headEnd/>
              <a:tailEnd/>
            </a:ln>
          </p:spPr>
          <p:txBody>
            <a:bodyPr/>
            <a:lstStyle/>
            <a:p>
              <a:endParaRPr lang="ko-KR" altLang="en-US" sz="1200" i="1" dirty="0">
                <a:latin typeface="Arial" pitchFamily="34" charset="0"/>
                <a:cs typeface="Arial" pitchFamily="34" charset="0"/>
              </a:endParaRPr>
            </a:p>
          </p:txBody>
        </p:sp>
        <p:sp>
          <p:nvSpPr>
            <p:cNvPr id="12" name="Freeform 28"/>
            <p:cNvSpPr>
              <a:spLocks/>
            </p:cNvSpPr>
            <p:nvPr/>
          </p:nvSpPr>
          <p:spPr bwMode="auto">
            <a:xfrm>
              <a:off x="432" y="2428"/>
              <a:ext cx="1988" cy="953"/>
            </a:xfrm>
            <a:custGeom>
              <a:avLst/>
              <a:gdLst/>
              <a:ahLst/>
              <a:cxnLst>
                <a:cxn ang="0">
                  <a:pos x="1579" y="953"/>
                </a:cxn>
                <a:cxn ang="0">
                  <a:pos x="1538" y="943"/>
                </a:cxn>
                <a:cxn ang="0">
                  <a:pos x="1504" y="934"/>
                </a:cxn>
                <a:cxn ang="0">
                  <a:pos x="1468" y="925"/>
                </a:cxn>
                <a:cxn ang="0">
                  <a:pos x="1435" y="916"/>
                </a:cxn>
                <a:cxn ang="0">
                  <a:pos x="1399" y="906"/>
                </a:cxn>
                <a:cxn ang="0">
                  <a:pos x="1364" y="895"/>
                </a:cxn>
                <a:cxn ang="0">
                  <a:pos x="1330" y="884"/>
                </a:cxn>
                <a:cxn ang="0">
                  <a:pos x="1295" y="873"/>
                </a:cxn>
                <a:cxn ang="0">
                  <a:pos x="1256" y="859"/>
                </a:cxn>
                <a:cxn ang="0">
                  <a:pos x="1213" y="845"/>
                </a:cxn>
                <a:cxn ang="0">
                  <a:pos x="1179" y="832"/>
                </a:cxn>
                <a:cxn ang="0">
                  <a:pos x="1146" y="818"/>
                </a:cxn>
                <a:cxn ang="0">
                  <a:pos x="1108" y="804"/>
                </a:cxn>
                <a:cxn ang="0">
                  <a:pos x="1067" y="788"/>
                </a:cxn>
                <a:cxn ang="0">
                  <a:pos x="1031" y="773"/>
                </a:cxn>
                <a:cxn ang="0">
                  <a:pos x="993" y="756"/>
                </a:cxn>
                <a:cxn ang="0">
                  <a:pos x="962" y="742"/>
                </a:cxn>
                <a:cxn ang="0">
                  <a:pos x="918" y="721"/>
                </a:cxn>
                <a:cxn ang="0">
                  <a:pos x="883" y="704"/>
                </a:cxn>
                <a:cxn ang="0">
                  <a:pos x="852" y="688"/>
                </a:cxn>
                <a:cxn ang="0">
                  <a:pos x="816" y="668"/>
                </a:cxn>
                <a:cxn ang="0">
                  <a:pos x="790" y="654"/>
                </a:cxn>
                <a:cxn ang="0">
                  <a:pos x="760" y="636"/>
                </a:cxn>
                <a:cxn ang="0">
                  <a:pos x="729" y="618"/>
                </a:cxn>
                <a:cxn ang="0">
                  <a:pos x="696" y="596"/>
                </a:cxn>
                <a:cxn ang="0">
                  <a:pos x="665" y="578"/>
                </a:cxn>
                <a:cxn ang="0">
                  <a:pos x="634" y="557"/>
                </a:cxn>
                <a:cxn ang="0">
                  <a:pos x="599" y="533"/>
                </a:cxn>
                <a:cxn ang="0">
                  <a:pos x="568" y="511"/>
                </a:cxn>
                <a:cxn ang="0">
                  <a:pos x="535" y="486"/>
                </a:cxn>
                <a:cxn ang="0">
                  <a:pos x="504" y="462"/>
                </a:cxn>
                <a:cxn ang="0">
                  <a:pos x="476" y="436"/>
                </a:cxn>
                <a:cxn ang="0">
                  <a:pos x="445" y="409"/>
                </a:cxn>
                <a:cxn ang="0">
                  <a:pos x="425" y="386"/>
                </a:cxn>
                <a:cxn ang="0">
                  <a:pos x="399" y="364"/>
                </a:cxn>
                <a:cxn ang="0">
                  <a:pos x="379" y="339"/>
                </a:cxn>
                <a:cxn ang="0">
                  <a:pos x="0" y="430"/>
                </a:cxn>
                <a:cxn ang="0">
                  <a:pos x="624" y="0"/>
                </a:cxn>
                <a:cxn ang="0">
                  <a:pos x="1681" y="46"/>
                </a:cxn>
                <a:cxn ang="0">
                  <a:pos x="1256" y="142"/>
                </a:cxn>
                <a:cxn ang="0">
                  <a:pos x="1282" y="169"/>
                </a:cxn>
                <a:cxn ang="0">
                  <a:pos x="1312" y="197"/>
                </a:cxn>
                <a:cxn ang="0">
                  <a:pos x="1351" y="228"/>
                </a:cxn>
                <a:cxn ang="0">
                  <a:pos x="1394" y="262"/>
                </a:cxn>
                <a:cxn ang="0">
                  <a:pos x="1433" y="288"/>
                </a:cxn>
                <a:cxn ang="0">
                  <a:pos x="1476" y="313"/>
                </a:cxn>
                <a:cxn ang="0">
                  <a:pos x="1517" y="339"/>
                </a:cxn>
                <a:cxn ang="0">
                  <a:pos x="1561" y="361"/>
                </a:cxn>
                <a:cxn ang="0">
                  <a:pos x="1607" y="382"/>
                </a:cxn>
                <a:cxn ang="0">
                  <a:pos x="1655" y="405"/>
                </a:cxn>
                <a:cxn ang="0">
                  <a:pos x="1704" y="424"/>
                </a:cxn>
                <a:cxn ang="0">
                  <a:pos x="1750" y="444"/>
                </a:cxn>
                <a:cxn ang="0">
                  <a:pos x="1796" y="460"/>
                </a:cxn>
                <a:cxn ang="0">
                  <a:pos x="1852" y="479"/>
                </a:cxn>
                <a:cxn ang="0">
                  <a:pos x="1909" y="495"/>
                </a:cxn>
                <a:cxn ang="0">
                  <a:pos x="1949" y="504"/>
                </a:cxn>
                <a:cxn ang="0">
                  <a:pos x="1988" y="515"/>
                </a:cxn>
                <a:cxn ang="0">
                  <a:pos x="1579" y="953"/>
                </a:cxn>
              </a:cxnLst>
              <a:rect l="0" t="0" r="r" b="b"/>
              <a:pathLst>
                <a:path w="1988" h="953">
                  <a:moveTo>
                    <a:pt x="1579" y="953"/>
                  </a:moveTo>
                  <a:lnTo>
                    <a:pt x="1538" y="943"/>
                  </a:lnTo>
                  <a:lnTo>
                    <a:pt x="1504" y="934"/>
                  </a:lnTo>
                  <a:lnTo>
                    <a:pt x="1468" y="925"/>
                  </a:lnTo>
                  <a:lnTo>
                    <a:pt x="1435" y="916"/>
                  </a:lnTo>
                  <a:lnTo>
                    <a:pt x="1399" y="906"/>
                  </a:lnTo>
                  <a:lnTo>
                    <a:pt x="1364" y="895"/>
                  </a:lnTo>
                  <a:lnTo>
                    <a:pt x="1330" y="884"/>
                  </a:lnTo>
                  <a:lnTo>
                    <a:pt x="1295" y="873"/>
                  </a:lnTo>
                  <a:lnTo>
                    <a:pt x="1256" y="859"/>
                  </a:lnTo>
                  <a:lnTo>
                    <a:pt x="1213" y="845"/>
                  </a:lnTo>
                  <a:lnTo>
                    <a:pt x="1179" y="832"/>
                  </a:lnTo>
                  <a:lnTo>
                    <a:pt x="1146" y="818"/>
                  </a:lnTo>
                  <a:lnTo>
                    <a:pt x="1108" y="804"/>
                  </a:lnTo>
                  <a:lnTo>
                    <a:pt x="1067" y="788"/>
                  </a:lnTo>
                  <a:lnTo>
                    <a:pt x="1031" y="773"/>
                  </a:lnTo>
                  <a:lnTo>
                    <a:pt x="993" y="756"/>
                  </a:lnTo>
                  <a:lnTo>
                    <a:pt x="962" y="742"/>
                  </a:lnTo>
                  <a:lnTo>
                    <a:pt x="918" y="721"/>
                  </a:lnTo>
                  <a:lnTo>
                    <a:pt x="883" y="704"/>
                  </a:lnTo>
                  <a:lnTo>
                    <a:pt x="852" y="688"/>
                  </a:lnTo>
                  <a:lnTo>
                    <a:pt x="816" y="668"/>
                  </a:lnTo>
                  <a:lnTo>
                    <a:pt x="790" y="654"/>
                  </a:lnTo>
                  <a:lnTo>
                    <a:pt x="760" y="636"/>
                  </a:lnTo>
                  <a:lnTo>
                    <a:pt x="729" y="618"/>
                  </a:lnTo>
                  <a:lnTo>
                    <a:pt x="696" y="596"/>
                  </a:lnTo>
                  <a:lnTo>
                    <a:pt x="665" y="578"/>
                  </a:lnTo>
                  <a:lnTo>
                    <a:pt x="634" y="557"/>
                  </a:lnTo>
                  <a:lnTo>
                    <a:pt x="599" y="533"/>
                  </a:lnTo>
                  <a:lnTo>
                    <a:pt x="568" y="511"/>
                  </a:lnTo>
                  <a:lnTo>
                    <a:pt x="535" y="486"/>
                  </a:lnTo>
                  <a:lnTo>
                    <a:pt x="504" y="462"/>
                  </a:lnTo>
                  <a:lnTo>
                    <a:pt x="476" y="436"/>
                  </a:lnTo>
                  <a:lnTo>
                    <a:pt x="445" y="409"/>
                  </a:lnTo>
                  <a:lnTo>
                    <a:pt x="425" y="386"/>
                  </a:lnTo>
                  <a:lnTo>
                    <a:pt x="399" y="364"/>
                  </a:lnTo>
                  <a:lnTo>
                    <a:pt x="379" y="339"/>
                  </a:lnTo>
                  <a:lnTo>
                    <a:pt x="0" y="430"/>
                  </a:lnTo>
                  <a:lnTo>
                    <a:pt x="624" y="0"/>
                  </a:lnTo>
                  <a:lnTo>
                    <a:pt x="1681" y="46"/>
                  </a:lnTo>
                  <a:lnTo>
                    <a:pt x="1256" y="142"/>
                  </a:lnTo>
                  <a:lnTo>
                    <a:pt x="1282" y="169"/>
                  </a:lnTo>
                  <a:lnTo>
                    <a:pt x="1312" y="197"/>
                  </a:lnTo>
                  <a:lnTo>
                    <a:pt x="1351" y="228"/>
                  </a:lnTo>
                  <a:lnTo>
                    <a:pt x="1394" y="262"/>
                  </a:lnTo>
                  <a:lnTo>
                    <a:pt x="1433" y="288"/>
                  </a:lnTo>
                  <a:lnTo>
                    <a:pt x="1476" y="313"/>
                  </a:lnTo>
                  <a:lnTo>
                    <a:pt x="1517" y="339"/>
                  </a:lnTo>
                  <a:lnTo>
                    <a:pt x="1561" y="361"/>
                  </a:lnTo>
                  <a:lnTo>
                    <a:pt x="1607" y="382"/>
                  </a:lnTo>
                  <a:lnTo>
                    <a:pt x="1655" y="405"/>
                  </a:lnTo>
                  <a:lnTo>
                    <a:pt x="1704" y="424"/>
                  </a:lnTo>
                  <a:lnTo>
                    <a:pt x="1750" y="444"/>
                  </a:lnTo>
                  <a:lnTo>
                    <a:pt x="1796" y="460"/>
                  </a:lnTo>
                  <a:lnTo>
                    <a:pt x="1852" y="479"/>
                  </a:lnTo>
                  <a:lnTo>
                    <a:pt x="1909" y="495"/>
                  </a:lnTo>
                  <a:lnTo>
                    <a:pt x="1949" y="504"/>
                  </a:lnTo>
                  <a:lnTo>
                    <a:pt x="1988" y="515"/>
                  </a:lnTo>
                  <a:lnTo>
                    <a:pt x="1579" y="953"/>
                  </a:lnTo>
                  <a:close/>
                </a:path>
              </a:pathLst>
            </a:custGeom>
            <a:solidFill>
              <a:srgbClr val="FFCDFF"/>
            </a:solidFill>
            <a:ln w="31750" cap="rnd">
              <a:solidFill>
                <a:srgbClr val="CDCDCD"/>
              </a:solidFill>
              <a:prstDash val="solid"/>
              <a:round/>
              <a:headEnd/>
              <a:tailEnd/>
            </a:ln>
          </p:spPr>
          <p:txBody>
            <a:bodyPr/>
            <a:lstStyle/>
            <a:p>
              <a:endParaRPr lang="ko-KR" altLang="en-US" sz="1200" i="1" dirty="0">
                <a:latin typeface="Arial" pitchFamily="34" charset="0"/>
                <a:cs typeface="Arial" pitchFamily="34" charset="0"/>
              </a:endParaRPr>
            </a:p>
          </p:txBody>
        </p:sp>
        <p:sp>
          <p:nvSpPr>
            <p:cNvPr id="13" name="Freeform 29"/>
            <p:cNvSpPr>
              <a:spLocks/>
            </p:cNvSpPr>
            <p:nvPr/>
          </p:nvSpPr>
          <p:spPr bwMode="auto">
            <a:xfrm>
              <a:off x="1929" y="2761"/>
              <a:ext cx="2160" cy="871"/>
            </a:xfrm>
            <a:custGeom>
              <a:avLst/>
              <a:gdLst/>
              <a:ahLst/>
              <a:cxnLst>
                <a:cxn ang="0">
                  <a:pos x="864" y="0"/>
                </a:cxn>
                <a:cxn ang="0">
                  <a:pos x="685" y="224"/>
                </a:cxn>
                <a:cxn ang="0">
                  <a:pos x="726" y="233"/>
                </a:cxn>
                <a:cxn ang="0">
                  <a:pos x="765" y="238"/>
                </a:cxn>
                <a:cxn ang="0">
                  <a:pos x="808" y="245"/>
                </a:cxn>
                <a:cxn ang="0">
                  <a:pos x="857" y="251"/>
                </a:cxn>
                <a:cxn ang="0">
                  <a:pos x="913" y="257"/>
                </a:cxn>
                <a:cxn ang="0">
                  <a:pos x="964" y="260"/>
                </a:cxn>
                <a:cxn ang="0">
                  <a:pos x="1015" y="264"/>
                </a:cxn>
                <a:cxn ang="0">
                  <a:pos x="1074" y="268"/>
                </a:cxn>
                <a:cxn ang="0">
                  <a:pos x="1136" y="271"/>
                </a:cxn>
                <a:cxn ang="0">
                  <a:pos x="1246" y="271"/>
                </a:cxn>
                <a:cxn ang="0">
                  <a:pos x="1304" y="269"/>
                </a:cxn>
                <a:cxn ang="0">
                  <a:pos x="1356" y="267"/>
                </a:cxn>
                <a:cxn ang="0">
                  <a:pos x="1409" y="263"/>
                </a:cxn>
                <a:cxn ang="0">
                  <a:pos x="1466" y="258"/>
                </a:cxn>
                <a:cxn ang="0">
                  <a:pos x="1514" y="254"/>
                </a:cxn>
                <a:cxn ang="0">
                  <a:pos x="1576" y="246"/>
                </a:cxn>
                <a:cxn ang="0">
                  <a:pos x="1632" y="237"/>
                </a:cxn>
                <a:cxn ang="0">
                  <a:pos x="2159" y="658"/>
                </a:cxn>
                <a:cxn ang="0">
                  <a:pos x="2108" y="668"/>
                </a:cxn>
                <a:cxn ang="0">
                  <a:pos x="2059" y="677"/>
                </a:cxn>
                <a:cxn ang="0">
                  <a:pos x="2016" y="685"/>
                </a:cxn>
                <a:cxn ang="0">
                  <a:pos x="1970" y="693"/>
                </a:cxn>
                <a:cxn ang="0">
                  <a:pos x="1926" y="699"/>
                </a:cxn>
                <a:cxn ang="0">
                  <a:pos x="1880" y="707"/>
                </a:cxn>
                <a:cxn ang="0">
                  <a:pos x="1839" y="712"/>
                </a:cxn>
                <a:cxn ang="0">
                  <a:pos x="1796" y="717"/>
                </a:cxn>
                <a:cxn ang="0">
                  <a:pos x="1752" y="722"/>
                </a:cxn>
                <a:cxn ang="0">
                  <a:pos x="1704" y="729"/>
                </a:cxn>
                <a:cxn ang="0">
                  <a:pos x="1647" y="733"/>
                </a:cxn>
                <a:cxn ang="0">
                  <a:pos x="1601" y="738"/>
                </a:cxn>
                <a:cxn ang="0">
                  <a:pos x="1550" y="743"/>
                </a:cxn>
                <a:cxn ang="0">
                  <a:pos x="1496" y="747"/>
                </a:cxn>
                <a:cxn ang="0">
                  <a:pos x="1440" y="749"/>
                </a:cxn>
                <a:cxn ang="0">
                  <a:pos x="1379" y="751"/>
                </a:cxn>
                <a:cxn ang="0">
                  <a:pos x="1320" y="753"/>
                </a:cxn>
                <a:cxn ang="0">
                  <a:pos x="1264" y="753"/>
                </a:cxn>
                <a:cxn ang="0">
                  <a:pos x="1202" y="753"/>
                </a:cxn>
                <a:cxn ang="0">
                  <a:pos x="1125" y="753"/>
                </a:cxn>
                <a:cxn ang="0">
                  <a:pos x="1056" y="752"/>
                </a:cxn>
                <a:cxn ang="0">
                  <a:pos x="1008" y="751"/>
                </a:cxn>
                <a:cxn ang="0">
                  <a:pos x="954" y="749"/>
                </a:cxn>
                <a:cxn ang="0">
                  <a:pos x="898" y="747"/>
                </a:cxn>
                <a:cxn ang="0">
                  <a:pos x="834" y="742"/>
                </a:cxn>
                <a:cxn ang="0">
                  <a:pos x="780" y="737"/>
                </a:cxn>
                <a:cxn ang="0">
                  <a:pos x="726" y="733"/>
                </a:cxn>
                <a:cxn ang="0">
                  <a:pos x="662" y="725"/>
                </a:cxn>
                <a:cxn ang="0">
                  <a:pos x="614" y="718"/>
                </a:cxn>
                <a:cxn ang="0">
                  <a:pos x="552" y="712"/>
                </a:cxn>
                <a:cxn ang="0">
                  <a:pos x="499" y="704"/>
                </a:cxn>
                <a:cxn ang="0">
                  <a:pos x="445" y="697"/>
                </a:cxn>
                <a:cxn ang="0">
                  <a:pos x="389" y="686"/>
                </a:cxn>
                <a:cxn ang="0">
                  <a:pos x="319" y="673"/>
                </a:cxn>
                <a:cxn ang="0">
                  <a:pos x="156" y="871"/>
                </a:cxn>
                <a:cxn ang="0">
                  <a:pos x="0" y="312"/>
                </a:cxn>
                <a:cxn ang="0">
                  <a:pos x="864" y="0"/>
                </a:cxn>
              </a:cxnLst>
              <a:rect l="0" t="0" r="r" b="b"/>
              <a:pathLst>
                <a:path w="2159" h="871">
                  <a:moveTo>
                    <a:pt x="864" y="0"/>
                  </a:moveTo>
                  <a:lnTo>
                    <a:pt x="685" y="224"/>
                  </a:lnTo>
                  <a:lnTo>
                    <a:pt x="726" y="233"/>
                  </a:lnTo>
                  <a:lnTo>
                    <a:pt x="765" y="238"/>
                  </a:lnTo>
                  <a:lnTo>
                    <a:pt x="808" y="245"/>
                  </a:lnTo>
                  <a:lnTo>
                    <a:pt x="857" y="251"/>
                  </a:lnTo>
                  <a:lnTo>
                    <a:pt x="913" y="257"/>
                  </a:lnTo>
                  <a:lnTo>
                    <a:pt x="964" y="260"/>
                  </a:lnTo>
                  <a:lnTo>
                    <a:pt x="1015" y="264"/>
                  </a:lnTo>
                  <a:lnTo>
                    <a:pt x="1074" y="268"/>
                  </a:lnTo>
                  <a:lnTo>
                    <a:pt x="1136" y="271"/>
                  </a:lnTo>
                  <a:lnTo>
                    <a:pt x="1246" y="271"/>
                  </a:lnTo>
                  <a:lnTo>
                    <a:pt x="1304" y="269"/>
                  </a:lnTo>
                  <a:lnTo>
                    <a:pt x="1356" y="267"/>
                  </a:lnTo>
                  <a:lnTo>
                    <a:pt x="1409" y="263"/>
                  </a:lnTo>
                  <a:lnTo>
                    <a:pt x="1466" y="258"/>
                  </a:lnTo>
                  <a:lnTo>
                    <a:pt x="1514" y="254"/>
                  </a:lnTo>
                  <a:lnTo>
                    <a:pt x="1576" y="246"/>
                  </a:lnTo>
                  <a:lnTo>
                    <a:pt x="1632" y="237"/>
                  </a:lnTo>
                  <a:lnTo>
                    <a:pt x="2159" y="658"/>
                  </a:lnTo>
                  <a:lnTo>
                    <a:pt x="2108" y="668"/>
                  </a:lnTo>
                  <a:lnTo>
                    <a:pt x="2059" y="677"/>
                  </a:lnTo>
                  <a:lnTo>
                    <a:pt x="2016" y="685"/>
                  </a:lnTo>
                  <a:lnTo>
                    <a:pt x="1970" y="693"/>
                  </a:lnTo>
                  <a:lnTo>
                    <a:pt x="1926" y="699"/>
                  </a:lnTo>
                  <a:lnTo>
                    <a:pt x="1880" y="707"/>
                  </a:lnTo>
                  <a:lnTo>
                    <a:pt x="1839" y="712"/>
                  </a:lnTo>
                  <a:lnTo>
                    <a:pt x="1796" y="717"/>
                  </a:lnTo>
                  <a:lnTo>
                    <a:pt x="1752" y="722"/>
                  </a:lnTo>
                  <a:lnTo>
                    <a:pt x="1704" y="729"/>
                  </a:lnTo>
                  <a:lnTo>
                    <a:pt x="1647" y="733"/>
                  </a:lnTo>
                  <a:lnTo>
                    <a:pt x="1601" y="738"/>
                  </a:lnTo>
                  <a:lnTo>
                    <a:pt x="1550" y="743"/>
                  </a:lnTo>
                  <a:lnTo>
                    <a:pt x="1496" y="747"/>
                  </a:lnTo>
                  <a:lnTo>
                    <a:pt x="1440" y="749"/>
                  </a:lnTo>
                  <a:lnTo>
                    <a:pt x="1379" y="751"/>
                  </a:lnTo>
                  <a:lnTo>
                    <a:pt x="1320" y="753"/>
                  </a:lnTo>
                  <a:lnTo>
                    <a:pt x="1264" y="753"/>
                  </a:lnTo>
                  <a:lnTo>
                    <a:pt x="1202" y="753"/>
                  </a:lnTo>
                  <a:lnTo>
                    <a:pt x="1125" y="753"/>
                  </a:lnTo>
                  <a:lnTo>
                    <a:pt x="1056" y="752"/>
                  </a:lnTo>
                  <a:lnTo>
                    <a:pt x="1008" y="751"/>
                  </a:lnTo>
                  <a:lnTo>
                    <a:pt x="954" y="749"/>
                  </a:lnTo>
                  <a:lnTo>
                    <a:pt x="898" y="747"/>
                  </a:lnTo>
                  <a:lnTo>
                    <a:pt x="834" y="742"/>
                  </a:lnTo>
                  <a:lnTo>
                    <a:pt x="780" y="737"/>
                  </a:lnTo>
                  <a:lnTo>
                    <a:pt x="726" y="733"/>
                  </a:lnTo>
                  <a:lnTo>
                    <a:pt x="662" y="725"/>
                  </a:lnTo>
                  <a:lnTo>
                    <a:pt x="614" y="718"/>
                  </a:lnTo>
                  <a:lnTo>
                    <a:pt x="552" y="712"/>
                  </a:lnTo>
                  <a:lnTo>
                    <a:pt x="499" y="704"/>
                  </a:lnTo>
                  <a:lnTo>
                    <a:pt x="445" y="697"/>
                  </a:lnTo>
                  <a:lnTo>
                    <a:pt x="389" y="686"/>
                  </a:lnTo>
                  <a:lnTo>
                    <a:pt x="319" y="673"/>
                  </a:lnTo>
                  <a:lnTo>
                    <a:pt x="156" y="871"/>
                  </a:lnTo>
                  <a:lnTo>
                    <a:pt x="0" y="312"/>
                  </a:lnTo>
                  <a:lnTo>
                    <a:pt x="864" y="0"/>
                  </a:lnTo>
                  <a:close/>
                </a:path>
              </a:pathLst>
            </a:custGeom>
            <a:solidFill>
              <a:srgbClr val="FFFFCD"/>
            </a:solidFill>
            <a:ln w="31750" cap="rnd">
              <a:solidFill>
                <a:srgbClr val="CDCDCD"/>
              </a:solidFill>
              <a:prstDash val="solid"/>
              <a:round/>
              <a:headEnd/>
              <a:tailEnd/>
            </a:ln>
          </p:spPr>
          <p:txBody>
            <a:bodyPr/>
            <a:lstStyle/>
            <a:p>
              <a:endParaRPr lang="ko-KR" altLang="en-US" sz="1200" i="1" dirty="0">
                <a:latin typeface="Arial" pitchFamily="34" charset="0"/>
                <a:cs typeface="Arial" pitchFamily="34" charset="0"/>
              </a:endParaRPr>
            </a:p>
          </p:txBody>
        </p:sp>
        <p:sp>
          <p:nvSpPr>
            <p:cNvPr id="14" name="Freeform 30"/>
            <p:cNvSpPr>
              <a:spLocks/>
            </p:cNvSpPr>
            <p:nvPr/>
          </p:nvSpPr>
          <p:spPr bwMode="auto">
            <a:xfrm>
              <a:off x="3487" y="2590"/>
              <a:ext cx="1876" cy="946"/>
            </a:xfrm>
            <a:custGeom>
              <a:avLst/>
              <a:gdLst/>
              <a:ahLst/>
              <a:cxnLst>
                <a:cxn ang="0">
                  <a:pos x="1875" y="208"/>
                </a:cxn>
                <a:cxn ang="0">
                  <a:pos x="1852" y="229"/>
                </a:cxn>
                <a:cxn ang="0">
                  <a:pos x="1837" y="246"/>
                </a:cxn>
                <a:cxn ang="0">
                  <a:pos x="1816" y="264"/>
                </a:cxn>
                <a:cxn ang="0">
                  <a:pos x="1801" y="280"/>
                </a:cxn>
                <a:cxn ang="0">
                  <a:pos x="1781" y="298"/>
                </a:cxn>
                <a:cxn ang="0">
                  <a:pos x="1757" y="317"/>
                </a:cxn>
                <a:cxn ang="0">
                  <a:pos x="1737" y="333"/>
                </a:cxn>
                <a:cxn ang="0">
                  <a:pos x="1714" y="351"/>
                </a:cxn>
                <a:cxn ang="0">
                  <a:pos x="1686" y="371"/>
                </a:cxn>
                <a:cxn ang="0">
                  <a:pos x="1658" y="391"/>
                </a:cxn>
                <a:cxn ang="0">
                  <a:pos x="1635" y="408"/>
                </a:cxn>
                <a:cxn ang="0">
                  <a:pos x="1607" y="425"/>
                </a:cxn>
                <a:cxn ang="0">
                  <a:pos x="1576" y="446"/>
                </a:cxn>
                <a:cxn ang="0">
                  <a:pos x="1545" y="466"/>
                </a:cxn>
                <a:cxn ang="0">
                  <a:pos x="1514" y="484"/>
                </a:cxn>
                <a:cxn ang="0">
                  <a:pos x="1481" y="504"/>
                </a:cxn>
                <a:cxn ang="0">
                  <a:pos x="1453" y="519"/>
                </a:cxn>
                <a:cxn ang="0">
                  <a:pos x="1412" y="541"/>
                </a:cxn>
                <a:cxn ang="0">
                  <a:pos x="1379" y="559"/>
                </a:cxn>
                <a:cxn ang="0">
                  <a:pos x="1346" y="575"/>
                </a:cxn>
                <a:cxn ang="0">
                  <a:pos x="1307" y="593"/>
                </a:cxn>
                <a:cxn ang="0">
                  <a:pos x="1279" y="606"/>
                </a:cxn>
                <a:cxn ang="0">
                  <a:pos x="1243" y="621"/>
                </a:cxn>
                <a:cxn ang="0">
                  <a:pos x="1207" y="637"/>
                </a:cxn>
                <a:cxn ang="0">
                  <a:pos x="1166" y="653"/>
                </a:cxn>
                <a:cxn ang="0">
                  <a:pos x="1131" y="668"/>
                </a:cxn>
                <a:cxn ang="0">
                  <a:pos x="1090" y="683"/>
                </a:cxn>
                <a:cxn ang="0">
                  <a:pos x="1039" y="701"/>
                </a:cxn>
                <a:cxn ang="0">
                  <a:pos x="995" y="717"/>
                </a:cxn>
                <a:cxn ang="0">
                  <a:pos x="949" y="733"/>
                </a:cxn>
                <a:cxn ang="0">
                  <a:pos x="900" y="750"/>
                </a:cxn>
                <a:cxn ang="0">
                  <a:pos x="849" y="764"/>
                </a:cxn>
                <a:cxn ang="0">
                  <a:pos x="1108" y="946"/>
                </a:cxn>
                <a:cxn ang="0">
                  <a:pos x="77" y="713"/>
                </a:cxn>
                <a:cxn ang="0">
                  <a:pos x="0" y="251"/>
                </a:cxn>
                <a:cxn ang="0">
                  <a:pos x="215" y="381"/>
                </a:cxn>
                <a:cxn ang="0">
                  <a:pos x="263" y="369"/>
                </a:cxn>
                <a:cxn ang="0">
                  <a:pos x="312" y="357"/>
                </a:cxn>
                <a:cxn ang="0">
                  <a:pos x="376" y="341"/>
                </a:cxn>
                <a:cxn ang="0">
                  <a:pos x="437" y="323"/>
                </a:cxn>
                <a:cxn ang="0">
                  <a:pos x="501" y="301"/>
                </a:cxn>
                <a:cxn ang="0">
                  <a:pos x="555" y="282"/>
                </a:cxn>
                <a:cxn ang="0">
                  <a:pos x="606" y="260"/>
                </a:cxn>
                <a:cxn ang="0">
                  <a:pos x="657" y="238"/>
                </a:cxn>
                <a:cxn ang="0">
                  <a:pos x="698" y="217"/>
                </a:cxn>
                <a:cxn ang="0">
                  <a:pos x="742" y="194"/>
                </a:cxn>
                <a:cxn ang="0">
                  <a:pos x="788" y="168"/>
                </a:cxn>
                <a:cxn ang="0">
                  <a:pos x="826" y="145"/>
                </a:cxn>
                <a:cxn ang="0">
                  <a:pos x="865" y="120"/>
                </a:cxn>
                <a:cxn ang="0">
                  <a:pos x="898" y="98"/>
                </a:cxn>
                <a:cxn ang="0">
                  <a:pos x="934" y="69"/>
                </a:cxn>
                <a:cxn ang="0">
                  <a:pos x="967" y="42"/>
                </a:cxn>
                <a:cxn ang="0">
                  <a:pos x="985" y="21"/>
                </a:cxn>
                <a:cxn ang="0">
                  <a:pos x="1003" y="0"/>
                </a:cxn>
                <a:cxn ang="0">
                  <a:pos x="1875" y="208"/>
                </a:cxn>
              </a:cxnLst>
              <a:rect l="0" t="0" r="r" b="b"/>
              <a:pathLst>
                <a:path w="1875" h="946">
                  <a:moveTo>
                    <a:pt x="1875" y="208"/>
                  </a:moveTo>
                  <a:lnTo>
                    <a:pt x="1852" y="229"/>
                  </a:lnTo>
                  <a:lnTo>
                    <a:pt x="1837" y="246"/>
                  </a:lnTo>
                  <a:lnTo>
                    <a:pt x="1816" y="264"/>
                  </a:lnTo>
                  <a:lnTo>
                    <a:pt x="1801" y="280"/>
                  </a:lnTo>
                  <a:lnTo>
                    <a:pt x="1781" y="298"/>
                  </a:lnTo>
                  <a:lnTo>
                    <a:pt x="1757" y="317"/>
                  </a:lnTo>
                  <a:lnTo>
                    <a:pt x="1737" y="333"/>
                  </a:lnTo>
                  <a:lnTo>
                    <a:pt x="1714" y="351"/>
                  </a:lnTo>
                  <a:lnTo>
                    <a:pt x="1686" y="371"/>
                  </a:lnTo>
                  <a:lnTo>
                    <a:pt x="1658" y="391"/>
                  </a:lnTo>
                  <a:lnTo>
                    <a:pt x="1635" y="408"/>
                  </a:lnTo>
                  <a:lnTo>
                    <a:pt x="1607" y="425"/>
                  </a:lnTo>
                  <a:lnTo>
                    <a:pt x="1576" y="446"/>
                  </a:lnTo>
                  <a:lnTo>
                    <a:pt x="1545" y="466"/>
                  </a:lnTo>
                  <a:lnTo>
                    <a:pt x="1514" y="484"/>
                  </a:lnTo>
                  <a:lnTo>
                    <a:pt x="1481" y="504"/>
                  </a:lnTo>
                  <a:lnTo>
                    <a:pt x="1453" y="519"/>
                  </a:lnTo>
                  <a:lnTo>
                    <a:pt x="1412" y="541"/>
                  </a:lnTo>
                  <a:lnTo>
                    <a:pt x="1379" y="559"/>
                  </a:lnTo>
                  <a:lnTo>
                    <a:pt x="1346" y="575"/>
                  </a:lnTo>
                  <a:lnTo>
                    <a:pt x="1307" y="593"/>
                  </a:lnTo>
                  <a:lnTo>
                    <a:pt x="1279" y="606"/>
                  </a:lnTo>
                  <a:lnTo>
                    <a:pt x="1243" y="621"/>
                  </a:lnTo>
                  <a:lnTo>
                    <a:pt x="1207" y="637"/>
                  </a:lnTo>
                  <a:lnTo>
                    <a:pt x="1166" y="653"/>
                  </a:lnTo>
                  <a:lnTo>
                    <a:pt x="1131" y="668"/>
                  </a:lnTo>
                  <a:lnTo>
                    <a:pt x="1090" y="683"/>
                  </a:lnTo>
                  <a:lnTo>
                    <a:pt x="1039" y="701"/>
                  </a:lnTo>
                  <a:lnTo>
                    <a:pt x="995" y="717"/>
                  </a:lnTo>
                  <a:lnTo>
                    <a:pt x="949" y="733"/>
                  </a:lnTo>
                  <a:lnTo>
                    <a:pt x="900" y="750"/>
                  </a:lnTo>
                  <a:lnTo>
                    <a:pt x="849" y="764"/>
                  </a:lnTo>
                  <a:lnTo>
                    <a:pt x="1108" y="946"/>
                  </a:lnTo>
                  <a:lnTo>
                    <a:pt x="77" y="713"/>
                  </a:lnTo>
                  <a:lnTo>
                    <a:pt x="0" y="251"/>
                  </a:lnTo>
                  <a:lnTo>
                    <a:pt x="215" y="381"/>
                  </a:lnTo>
                  <a:lnTo>
                    <a:pt x="263" y="369"/>
                  </a:lnTo>
                  <a:lnTo>
                    <a:pt x="312" y="357"/>
                  </a:lnTo>
                  <a:lnTo>
                    <a:pt x="376" y="341"/>
                  </a:lnTo>
                  <a:lnTo>
                    <a:pt x="437" y="323"/>
                  </a:lnTo>
                  <a:lnTo>
                    <a:pt x="501" y="301"/>
                  </a:lnTo>
                  <a:lnTo>
                    <a:pt x="555" y="282"/>
                  </a:lnTo>
                  <a:lnTo>
                    <a:pt x="606" y="260"/>
                  </a:lnTo>
                  <a:lnTo>
                    <a:pt x="657" y="238"/>
                  </a:lnTo>
                  <a:lnTo>
                    <a:pt x="698" y="217"/>
                  </a:lnTo>
                  <a:lnTo>
                    <a:pt x="742" y="194"/>
                  </a:lnTo>
                  <a:lnTo>
                    <a:pt x="788" y="168"/>
                  </a:lnTo>
                  <a:lnTo>
                    <a:pt x="826" y="145"/>
                  </a:lnTo>
                  <a:lnTo>
                    <a:pt x="865" y="120"/>
                  </a:lnTo>
                  <a:lnTo>
                    <a:pt x="898" y="98"/>
                  </a:lnTo>
                  <a:lnTo>
                    <a:pt x="934" y="69"/>
                  </a:lnTo>
                  <a:lnTo>
                    <a:pt x="967" y="42"/>
                  </a:lnTo>
                  <a:lnTo>
                    <a:pt x="985" y="21"/>
                  </a:lnTo>
                  <a:lnTo>
                    <a:pt x="1003" y="0"/>
                  </a:lnTo>
                  <a:lnTo>
                    <a:pt x="1875" y="208"/>
                  </a:lnTo>
                  <a:close/>
                </a:path>
              </a:pathLst>
            </a:custGeom>
            <a:solidFill>
              <a:srgbClr val="CDFFFF"/>
            </a:solidFill>
            <a:ln w="31750" cap="rnd">
              <a:solidFill>
                <a:srgbClr val="CDCDCD"/>
              </a:solidFill>
              <a:prstDash val="solid"/>
              <a:round/>
              <a:headEnd/>
              <a:tailEnd/>
            </a:ln>
          </p:spPr>
          <p:txBody>
            <a:bodyPr/>
            <a:lstStyle/>
            <a:p>
              <a:endParaRPr lang="ko-KR" altLang="en-US" sz="1200" i="1" dirty="0">
                <a:latin typeface="Arial" pitchFamily="34" charset="0"/>
                <a:cs typeface="Arial" pitchFamily="34" charset="0"/>
              </a:endParaRPr>
            </a:p>
          </p:txBody>
        </p:sp>
        <p:sp>
          <p:nvSpPr>
            <p:cNvPr id="15" name="Freeform 31"/>
            <p:cNvSpPr>
              <a:spLocks/>
            </p:cNvSpPr>
            <p:nvPr/>
          </p:nvSpPr>
          <p:spPr bwMode="auto">
            <a:xfrm>
              <a:off x="4115" y="1745"/>
              <a:ext cx="1729" cy="1101"/>
            </a:xfrm>
            <a:custGeom>
              <a:avLst/>
              <a:gdLst/>
              <a:ahLst/>
              <a:cxnLst>
                <a:cxn ang="0">
                  <a:pos x="0" y="700"/>
                </a:cxn>
                <a:cxn ang="0">
                  <a:pos x="429" y="781"/>
                </a:cxn>
                <a:cxn ang="0">
                  <a:pos x="452" y="754"/>
                </a:cxn>
                <a:cxn ang="0">
                  <a:pos x="470" y="728"/>
                </a:cxn>
                <a:cxn ang="0">
                  <a:pos x="483" y="704"/>
                </a:cxn>
                <a:cxn ang="0">
                  <a:pos x="496" y="682"/>
                </a:cxn>
                <a:cxn ang="0">
                  <a:pos x="509" y="657"/>
                </a:cxn>
                <a:cxn ang="0">
                  <a:pos x="519" y="629"/>
                </a:cxn>
                <a:cxn ang="0">
                  <a:pos x="527" y="603"/>
                </a:cxn>
                <a:cxn ang="0">
                  <a:pos x="534" y="577"/>
                </a:cxn>
                <a:cxn ang="0">
                  <a:pos x="542" y="547"/>
                </a:cxn>
                <a:cxn ang="0">
                  <a:pos x="545" y="516"/>
                </a:cxn>
                <a:cxn ang="0">
                  <a:pos x="545" y="461"/>
                </a:cxn>
                <a:cxn ang="0">
                  <a:pos x="542" y="431"/>
                </a:cxn>
                <a:cxn ang="0">
                  <a:pos x="539" y="405"/>
                </a:cxn>
                <a:cxn ang="0">
                  <a:pos x="532" y="378"/>
                </a:cxn>
                <a:cxn ang="0">
                  <a:pos x="522" y="350"/>
                </a:cxn>
                <a:cxn ang="0">
                  <a:pos x="511" y="325"/>
                </a:cxn>
                <a:cxn ang="0">
                  <a:pos x="499" y="294"/>
                </a:cxn>
                <a:cxn ang="0">
                  <a:pos x="481" y="265"/>
                </a:cxn>
                <a:cxn ang="0">
                  <a:pos x="1315" y="0"/>
                </a:cxn>
                <a:cxn ang="0">
                  <a:pos x="1335" y="26"/>
                </a:cxn>
                <a:cxn ang="0">
                  <a:pos x="1353" y="51"/>
                </a:cxn>
                <a:cxn ang="0">
                  <a:pos x="1368" y="73"/>
                </a:cxn>
                <a:cxn ang="0">
                  <a:pos x="1384" y="96"/>
                </a:cxn>
                <a:cxn ang="0">
                  <a:pos x="1397" y="118"/>
                </a:cxn>
                <a:cxn ang="0">
                  <a:pos x="1412" y="141"/>
                </a:cxn>
                <a:cxn ang="0">
                  <a:pos x="1422" y="162"/>
                </a:cxn>
                <a:cxn ang="0">
                  <a:pos x="1432" y="184"/>
                </a:cxn>
                <a:cxn ang="0">
                  <a:pos x="1443" y="205"/>
                </a:cxn>
                <a:cxn ang="0">
                  <a:pos x="1455" y="230"/>
                </a:cxn>
                <a:cxn ang="0">
                  <a:pos x="1463" y="258"/>
                </a:cxn>
                <a:cxn ang="0">
                  <a:pos x="1473" y="282"/>
                </a:cxn>
                <a:cxn ang="0">
                  <a:pos x="1484" y="307"/>
                </a:cxn>
                <a:cxn ang="0">
                  <a:pos x="1491" y="334"/>
                </a:cxn>
                <a:cxn ang="0">
                  <a:pos x="1494" y="363"/>
                </a:cxn>
                <a:cxn ang="0">
                  <a:pos x="1499" y="394"/>
                </a:cxn>
                <a:cxn ang="0">
                  <a:pos x="1504" y="424"/>
                </a:cxn>
                <a:cxn ang="0">
                  <a:pos x="1504" y="452"/>
                </a:cxn>
                <a:cxn ang="0">
                  <a:pos x="1504" y="483"/>
                </a:cxn>
                <a:cxn ang="0">
                  <a:pos x="1504" y="522"/>
                </a:cxn>
                <a:cxn ang="0">
                  <a:pos x="1501" y="556"/>
                </a:cxn>
                <a:cxn ang="0">
                  <a:pos x="1499" y="581"/>
                </a:cxn>
                <a:cxn ang="0">
                  <a:pos x="1494" y="608"/>
                </a:cxn>
                <a:cxn ang="0">
                  <a:pos x="1491" y="636"/>
                </a:cxn>
                <a:cxn ang="0">
                  <a:pos x="1481" y="669"/>
                </a:cxn>
                <a:cxn ang="0">
                  <a:pos x="1471" y="696"/>
                </a:cxn>
                <a:cxn ang="0">
                  <a:pos x="1461" y="723"/>
                </a:cxn>
                <a:cxn ang="0">
                  <a:pos x="1448" y="755"/>
                </a:cxn>
                <a:cxn ang="0">
                  <a:pos x="1435" y="780"/>
                </a:cxn>
                <a:cxn ang="0">
                  <a:pos x="1422" y="811"/>
                </a:cxn>
                <a:cxn ang="0">
                  <a:pos x="1407" y="838"/>
                </a:cxn>
                <a:cxn ang="0">
                  <a:pos x="1389" y="865"/>
                </a:cxn>
                <a:cxn ang="0">
                  <a:pos x="1371" y="893"/>
                </a:cxn>
                <a:cxn ang="0">
                  <a:pos x="1348" y="928"/>
                </a:cxn>
                <a:cxn ang="0">
                  <a:pos x="1322" y="963"/>
                </a:cxn>
                <a:cxn ang="0">
                  <a:pos x="1729" y="1047"/>
                </a:cxn>
                <a:cxn ang="0">
                  <a:pos x="708" y="1101"/>
                </a:cxn>
                <a:cxn ang="0">
                  <a:pos x="0" y="700"/>
                </a:cxn>
              </a:cxnLst>
              <a:rect l="0" t="0" r="r" b="b"/>
              <a:pathLst>
                <a:path w="1729" h="1101">
                  <a:moveTo>
                    <a:pt x="0" y="700"/>
                  </a:moveTo>
                  <a:lnTo>
                    <a:pt x="429" y="781"/>
                  </a:lnTo>
                  <a:lnTo>
                    <a:pt x="452" y="754"/>
                  </a:lnTo>
                  <a:lnTo>
                    <a:pt x="470" y="728"/>
                  </a:lnTo>
                  <a:lnTo>
                    <a:pt x="483" y="704"/>
                  </a:lnTo>
                  <a:lnTo>
                    <a:pt x="496" y="682"/>
                  </a:lnTo>
                  <a:lnTo>
                    <a:pt x="509" y="657"/>
                  </a:lnTo>
                  <a:lnTo>
                    <a:pt x="519" y="629"/>
                  </a:lnTo>
                  <a:lnTo>
                    <a:pt x="527" y="603"/>
                  </a:lnTo>
                  <a:lnTo>
                    <a:pt x="534" y="577"/>
                  </a:lnTo>
                  <a:lnTo>
                    <a:pt x="542" y="547"/>
                  </a:lnTo>
                  <a:lnTo>
                    <a:pt x="545" y="516"/>
                  </a:lnTo>
                  <a:lnTo>
                    <a:pt x="545" y="461"/>
                  </a:lnTo>
                  <a:lnTo>
                    <a:pt x="542" y="431"/>
                  </a:lnTo>
                  <a:lnTo>
                    <a:pt x="539" y="405"/>
                  </a:lnTo>
                  <a:lnTo>
                    <a:pt x="532" y="378"/>
                  </a:lnTo>
                  <a:lnTo>
                    <a:pt x="522" y="350"/>
                  </a:lnTo>
                  <a:lnTo>
                    <a:pt x="511" y="325"/>
                  </a:lnTo>
                  <a:lnTo>
                    <a:pt x="499" y="294"/>
                  </a:lnTo>
                  <a:lnTo>
                    <a:pt x="481" y="265"/>
                  </a:lnTo>
                  <a:lnTo>
                    <a:pt x="1315" y="0"/>
                  </a:lnTo>
                  <a:lnTo>
                    <a:pt x="1335" y="26"/>
                  </a:lnTo>
                  <a:lnTo>
                    <a:pt x="1353" y="51"/>
                  </a:lnTo>
                  <a:lnTo>
                    <a:pt x="1368" y="73"/>
                  </a:lnTo>
                  <a:lnTo>
                    <a:pt x="1384" y="96"/>
                  </a:lnTo>
                  <a:lnTo>
                    <a:pt x="1397" y="118"/>
                  </a:lnTo>
                  <a:lnTo>
                    <a:pt x="1412" y="141"/>
                  </a:lnTo>
                  <a:lnTo>
                    <a:pt x="1422" y="162"/>
                  </a:lnTo>
                  <a:lnTo>
                    <a:pt x="1432" y="184"/>
                  </a:lnTo>
                  <a:lnTo>
                    <a:pt x="1443" y="205"/>
                  </a:lnTo>
                  <a:lnTo>
                    <a:pt x="1455" y="230"/>
                  </a:lnTo>
                  <a:lnTo>
                    <a:pt x="1463" y="258"/>
                  </a:lnTo>
                  <a:lnTo>
                    <a:pt x="1473" y="282"/>
                  </a:lnTo>
                  <a:lnTo>
                    <a:pt x="1484" y="307"/>
                  </a:lnTo>
                  <a:lnTo>
                    <a:pt x="1491" y="334"/>
                  </a:lnTo>
                  <a:lnTo>
                    <a:pt x="1494" y="363"/>
                  </a:lnTo>
                  <a:lnTo>
                    <a:pt x="1499" y="394"/>
                  </a:lnTo>
                  <a:lnTo>
                    <a:pt x="1504" y="424"/>
                  </a:lnTo>
                  <a:lnTo>
                    <a:pt x="1504" y="452"/>
                  </a:lnTo>
                  <a:lnTo>
                    <a:pt x="1504" y="483"/>
                  </a:lnTo>
                  <a:lnTo>
                    <a:pt x="1504" y="522"/>
                  </a:lnTo>
                  <a:lnTo>
                    <a:pt x="1501" y="556"/>
                  </a:lnTo>
                  <a:lnTo>
                    <a:pt x="1499" y="581"/>
                  </a:lnTo>
                  <a:lnTo>
                    <a:pt x="1494" y="608"/>
                  </a:lnTo>
                  <a:lnTo>
                    <a:pt x="1491" y="636"/>
                  </a:lnTo>
                  <a:lnTo>
                    <a:pt x="1481" y="669"/>
                  </a:lnTo>
                  <a:lnTo>
                    <a:pt x="1471" y="696"/>
                  </a:lnTo>
                  <a:lnTo>
                    <a:pt x="1461" y="723"/>
                  </a:lnTo>
                  <a:lnTo>
                    <a:pt x="1448" y="755"/>
                  </a:lnTo>
                  <a:lnTo>
                    <a:pt x="1435" y="780"/>
                  </a:lnTo>
                  <a:lnTo>
                    <a:pt x="1422" y="811"/>
                  </a:lnTo>
                  <a:lnTo>
                    <a:pt x="1407" y="838"/>
                  </a:lnTo>
                  <a:lnTo>
                    <a:pt x="1389" y="865"/>
                  </a:lnTo>
                  <a:lnTo>
                    <a:pt x="1371" y="893"/>
                  </a:lnTo>
                  <a:lnTo>
                    <a:pt x="1348" y="928"/>
                  </a:lnTo>
                  <a:lnTo>
                    <a:pt x="1322" y="963"/>
                  </a:lnTo>
                  <a:lnTo>
                    <a:pt x="1729" y="1047"/>
                  </a:lnTo>
                  <a:lnTo>
                    <a:pt x="708" y="1101"/>
                  </a:lnTo>
                  <a:lnTo>
                    <a:pt x="0" y="700"/>
                  </a:lnTo>
                  <a:close/>
                </a:path>
              </a:pathLst>
            </a:custGeom>
            <a:solidFill>
              <a:srgbClr val="CDCDFF"/>
            </a:solidFill>
            <a:ln w="31750" cap="rnd">
              <a:solidFill>
                <a:srgbClr val="CDCDCD"/>
              </a:solidFill>
              <a:prstDash val="solid"/>
              <a:round/>
              <a:headEnd/>
              <a:tailEnd/>
            </a:ln>
          </p:spPr>
          <p:txBody>
            <a:bodyPr/>
            <a:lstStyle/>
            <a:p>
              <a:endParaRPr lang="ko-KR" altLang="en-US" sz="1200" i="1" dirty="0">
                <a:latin typeface="Arial" pitchFamily="34" charset="0"/>
                <a:cs typeface="Arial" pitchFamily="34" charset="0"/>
              </a:endParaRPr>
            </a:p>
          </p:txBody>
        </p:sp>
        <p:sp>
          <p:nvSpPr>
            <p:cNvPr id="16" name="Freeform 32"/>
            <p:cNvSpPr>
              <a:spLocks/>
            </p:cNvSpPr>
            <p:nvPr/>
          </p:nvSpPr>
          <p:spPr bwMode="auto">
            <a:xfrm>
              <a:off x="3796" y="1141"/>
              <a:ext cx="2024" cy="971"/>
            </a:xfrm>
            <a:custGeom>
              <a:avLst/>
              <a:gdLst/>
              <a:ahLst/>
              <a:cxnLst>
                <a:cxn ang="0">
                  <a:pos x="412" y="0"/>
                </a:cxn>
                <a:cxn ang="0">
                  <a:pos x="453" y="10"/>
                </a:cxn>
                <a:cxn ang="0">
                  <a:pos x="486" y="19"/>
                </a:cxn>
                <a:cxn ang="0">
                  <a:pos x="522" y="28"/>
                </a:cxn>
                <a:cxn ang="0">
                  <a:pos x="556" y="37"/>
                </a:cxn>
                <a:cxn ang="0">
                  <a:pos x="591" y="47"/>
                </a:cxn>
                <a:cxn ang="0">
                  <a:pos x="625" y="59"/>
                </a:cxn>
                <a:cxn ang="0">
                  <a:pos x="658" y="69"/>
                </a:cxn>
                <a:cxn ang="0">
                  <a:pos x="691" y="80"/>
                </a:cxn>
                <a:cxn ang="0">
                  <a:pos x="732" y="94"/>
                </a:cxn>
                <a:cxn ang="0">
                  <a:pos x="776" y="109"/>
                </a:cxn>
                <a:cxn ang="0">
                  <a:pos x="809" y="121"/>
                </a:cxn>
                <a:cxn ang="0">
                  <a:pos x="842" y="135"/>
                </a:cxn>
                <a:cxn ang="0">
                  <a:pos x="883" y="149"/>
                </a:cxn>
                <a:cxn ang="0">
                  <a:pos x="924" y="165"/>
                </a:cxn>
                <a:cxn ang="0">
                  <a:pos x="960" y="180"/>
                </a:cxn>
                <a:cxn ang="0">
                  <a:pos x="996" y="197"/>
                </a:cxn>
                <a:cxn ang="0">
                  <a:pos x="1029" y="212"/>
                </a:cxn>
                <a:cxn ang="0">
                  <a:pos x="1070" y="232"/>
                </a:cxn>
                <a:cxn ang="0">
                  <a:pos x="1106" y="249"/>
                </a:cxn>
                <a:cxn ang="0">
                  <a:pos x="1136" y="265"/>
                </a:cxn>
                <a:cxn ang="0">
                  <a:pos x="1172" y="285"/>
                </a:cxn>
                <a:cxn ang="0">
                  <a:pos x="1200" y="299"/>
                </a:cxn>
                <a:cxn ang="0">
                  <a:pos x="1231" y="317"/>
                </a:cxn>
                <a:cxn ang="0">
                  <a:pos x="1262" y="335"/>
                </a:cxn>
                <a:cxn ang="0">
                  <a:pos x="1295" y="357"/>
                </a:cxn>
                <a:cxn ang="0">
                  <a:pos x="1323" y="375"/>
                </a:cxn>
                <a:cxn ang="0">
                  <a:pos x="1354" y="396"/>
                </a:cxn>
                <a:cxn ang="0">
                  <a:pos x="1390" y="420"/>
                </a:cxn>
                <a:cxn ang="0">
                  <a:pos x="1420" y="442"/>
                </a:cxn>
                <a:cxn ang="0">
                  <a:pos x="1454" y="467"/>
                </a:cxn>
                <a:cxn ang="0">
                  <a:pos x="1484" y="491"/>
                </a:cxn>
                <a:cxn ang="0">
                  <a:pos x="1512" y="517"/>
                </a:cxn>
                <a:cxn ang="0">
                  <a:pos x="1543" y="544"/>
                </a:cxn>
                <a:cxn ang="0">
                  <a:pos x="1566" y="567"/>
                </a:cxn>
                <a:cxn ang="0">
                  <a:pos x="1589" y="589"/>
                </a:cxn>
                <a:cxn ang="0">
                  <a:pos x="1610" y="615"/>
                </a:cxn>
                <a:cxn ang="0">
                  <a:pos x="1622" y="633"/>
                </a:cxn>
                <a:cxn ang="0">
                  <a:pos x="2024" y="553"/>
                </a:cxn>
                <a:cxn ang="0">
                  <a:pos x="1400" y="971"/>
                </a:cxn>
                <a:cxn ang="0">
                  <a:pos x="295" y="903"/>
                </a:cxn>
                <a:cxn ang="0">
                  <a:pos x="732" y="814"/>
                </a:cxn>
                <a:cxn ang="0">
                  <a:pos x="704" y="784"/>
                </a:cxn>
                <a:cxn ang="0">
                  <a:pos x="676" y="756"/>
                </a:cxn>
                <a:cxn ang="0">
                  <a:pos x="637" y="725"/>
                </a:cxn>
                <a:cxn ang="0">
                  <a:pos x="594" y="692"/>
                </a:cxn>
                <a:cxn ang="0">
                  <a:pos x="556" y="665"/>
                </a:cxn>
                <a:cxn ang="0">
                  <a:pos x="515" y="640"/>
                </a:cxn>
                <a:cxn ang="0">
                  <a:pos x="471" y="614"/>
                </a:cxn>
                <a:cxn ang="0">
                  <a:pos x="428" y="592"/>
                </a:cxn>
                <a:cxn ang="0">
                  <a:pos x="384" y="571"/>
                </a:cxn>
                <a:cxn ang="0">
                  <a:pos x="333" y="548"/>
                </a:cxn>
                <a:cxn ang="0">
                  <a:pos x="284" y="529"/>
                </a:cxn>
                <a:cxn ang="0">
                  <a:pos x="238" y="509"/>
                </a:cxn>
                <a:cxn ang="0">
                  <a:pos x="192" y="492"/>
                </a:cxn>
                <a:cxn ang="0">
                  <a:pos x="136" y="474"/>
                </a:cxn>
                <a:cxn ang="0">
                  <a:pos x="80" y="458"/>
                </a:cxn>
                <a:cxn ang="0">
                  <a:pos x="41" y="449"/>
                </a:cxn>
                <a:cxn ang="0">
                  <a:pos x="0" y="437"/>
                </a:cxn>
                <a:cxn ang="0">
                  <a:pos x="412" y="0"/>
                </a:cxn>
              </a:cxnLst>
              <a:rect l="0" t="0" r="r" b="b"/>
              <a:pathLst>
                <a:path w="2024" h="971">
                  <a:moveTo>
                    <a:pt x="412" y="0"/>
                  </a:moveTo>
                  <a:lnTo>
                    <a:pt x="453" y="10"/>
                  </a:lnTo>
                  <a:lnTo>
                    <a:pt x="486" y="19"/>
                  </a:lnTo>
                  <a:lnTo>
                    <a:pt x="522" y="28"/>
                  </a:lnTo>
                  <a:lnTo>
                    <a:pt x="556" y="37"/>
                  </a:lnTo>
                  <a:lnTo>
                    <a:pt x="591" y="47"/>
                  </a:lnTo>
                  <a:lnTo>
                    <a:pt x="625" y="59"/>
                  </a:lnTo>
                  <a:lnTo>
                    <a:pt x="658" y="69"/>
                  </a:lnTo>
                  <a:lnTo>
                    <a:pt x="691" y="80"/>
                  </a:lnTo>
                  <a:lnTo>
                    <a:pt x="732" y="94"/>
                  </a:lnTo>
                  <a:lnTo>
                    <a:pt x="776" y="109"/>
                  </a:lnTo>
                  <a:lnTo>
                    <a:pt x="809" y="121"/>
                  </a:lnTo>
                  <a:lnTo>
                    <a:pt x="842" y="135"/>
                  </a:lnTo>
                  <a:lnTo>
                    <a:pt x="883" y="149"/>
                  </a:lnTo>
                  <a:lnTo>
                    <a:pt x="924" y="165"/>
                  </a:lnTo>
                  <a:lnTo>
                    <a:pt x="960" y="180"/>
                  </a:lnTo>
                  <a:lnTo>
                    <a:pt x="996" y="197"/>
                  </a:lnTo>
                  <a:lnTo>
                    <a:pt x="1029" y="212"/>
                  </a:lnTo>
                  <a:lnTo>
                    <a:pt x="1070" y="232"/>
                  </a:lnTo>
                  <a:lnTo>
                    <a:pt x="1106" y="249"/>
                  </a:lnTo>
                  <a:lnTo>
                    <a:pt x="1136" y="265"/>
                  </a:lnTo>
                  <a:lnTo>
                    <a:pt x="1172" y="285"/>
                  </a:lnTo>
                  <a:lnTo>
                    <a:pt x="1200" y="299"/>
                  </a:lnTo>
                  <a:lnTo>
                    <a:pt x="1231" y="317"/>
                  </a:lnTo>
                  <a:lnTo>
                    <a:pt x="1262" y="335"/>
                  </a:lnTo>
                  <a:lnTo>
                    <a:pt x="1295" y="357"/>
                  </a:lnTo>
                  <a:lnTo>
                    <a:pt x="1323" y="375"/>
                  </a:lnTo>
                  <a:lnTo>
                    <a:pt x="1354" y="396"/>
                  </a:lnTo>
                  <a:lnTo>
                    <a:pt x="1390" y="420"/>
                  </a:lnTo>
                  <a:lnTo>
                    <a:pt x="1420" y="442"/>
                  </a:lnTo>
                  <a:lnTo>
                    <a:pt x="1454" y="467"/>
                  </a:lnTo>
                  <a:lnTo>
                    <a:pt x="1484" y="491"/>
                  </a:lnTo>
                  <a:lnTo>
                    <a:pt x="1512" y="517"/>
                  </a:lnTo>
                  <a:lnTo>
                    <a:pt x="1543" y="544"/>
                  </a:lnTo>
                  <a:lnTo>
                    <a:pt x="1566" y="567"/>
                  </a:lnTo>
                  <a:lnTo>
                    <a:pt x="1589" y="589"/>
                  </a:lnTo>
                  <a:lnTo>
                    <a:pt x="1610" y="615"/>
                  </a:lnTo>
                  <a:lnTo>
                    <a:pt x="1622" y="633"/>
                  </a:lnTo>
                  <a:lnTo>
                    <a:pt x="2024" y="553"/>
                  </a:lnTo>
                  <a:lnTo>
                    <a:pt x="1400" y="971"/>
                  </a:lnTo>
                  <a:lnTo>
                    <a:pt x="295" y="903"/>
                  </a:lnTo>
                  <a:lnTo>
                    <a:pt x="732" y="814"/>
                  </a:lnTo>
                  <a:lnTo>
                    <a:pt x="704" y="784"/>
                  </a:lnTo>
                  <a:lnTo>
                    <a:pt x="676" y="756"/>
                  </a:lnTo>
                  <a:lnTo>
                    <a:pt x="637" y="725"/>
                  </a:lnTo>
                  <a:lnTo>
                    <a:pt x="594" y="692"/>
                  </a:lnTo>
                  <a:lnTo>
                    <a:pt x="556" y="665"/>
                  </a:lnTo>
                  <a:lnTo>
                    <a:pt x="515" y="640"/>
                  </a:lnTo>
                  <a:lnTo>
                    <a:pt x="471" y="614"/>
                  </a:lnTo>
                  <a:lnTo>
                    <a:pt x="428" y="592"/>
                  </a:lnTo>
                  <a:lnTo>
                    <a:pt x="384" y="571"/>
                  </a:lnTo>
                  <a:lnTo>
                    <a:pt x="333" y="548"/>
                  </a:lnTo>
                  <a:lnTo>
                    <a:pt x="284" y="529"/>
                  </a:lnTo>
                  <a:lnTo>
                    <a:pt x="238" y="509"/>
                  </a:lnTo>
                  <a:lnTo>
                    <a:pt x="192" y="492"/>
                  </a:lnTo>
                  <a:lnTo>
                    <a:pt x="136" y="474"/>
                  </a:lnTo>
                  <a:lnTo>
                    <a:pt x="80" y="458"/>
                  </a:lnTo>
                  <a:lnTo>
                    <a:pt x="41" y="449"/>
                  </a:lnTo>
                  <a:lnTo>
                    <a:pt x="0" y="437"/>
                  </a:lnTo>
                  <a:lnTo>
                    <a:pt x="412" y="0"/>
                  </a:lnTo>
                  <a:close/>
                </a:path>
              </a:pathLst>
            </a:custGeom>
            <a:solidFill>
              <a:srgbClr val="CDFFCD"/>
            </a:solidFill>
            <a:ln w="31750" cap="rnd">
              <a:solidFill>
                <a:srgbClr val="CDCDCD"/>
              </a:solidFill>
              <a:prstDash val="solid"/>
              <a:round/>
              <a:headEnd/>
              <a:tailEnd/>
            </a:ln>
          </p:spPr>
          <p:txBody>
            <a:bodyPr/>
            <a:lstStyle/>
            <a:p>
              <a:endParaRPr lang="ko-KR" altLang="en-US" sz="1200" i="1" dirty="0">
                <a:latin typeface="Arial" pitchFamily="34" charset="0"/>
                <a:cs typeface="Arial" pitchFamily="34" charset="0"/>
              </a:endParaRPr>
            </a:p>
          </p:txBody>
        </p:sp>
        <p:sp>
          <p:nvSpPr>
            <p:cNvPr id="17" name="Freeform 33"/>
            <p:cNvSpPr>
              <a:spLocks/>
            </p:cNvSpPr>
            <p:nvPr/>
          </p:nvSpPr>
          <p:spPr bwMode="auto">
            <a:xfrm>
              <a:off x="2379" y="859"/>
              <a:ext cx="1957" cy="796"/>
            </a:xfrm>
            <a:custGeom>
              <a:avLst/>
              <a:gdLst/>
              <a:ahLst/>
              <a:cxnLst>
                <a:cxn ang="0">
                  <a:pos x="1044" y="796"/>
                </a:cxn>
                <a:cxn ang="0">
                  <a:pos x="1172" y="641"/>
                </a:cxn>
                <a:cxn ang="0">
                  <a:pos x="1131" y="635"/>
                </a:cxn>
                <a:cxn ang="0">
                  <a:pos x="1085" y="630"/>
                </a:cxn>
                <a:cxn ang="0">
                  <a:pos x="1026" y="623"/>
                </a:cxn>
                <a:cxn ang="0">
                  <a:pos x="977" y="619"/>
                </a:cxn>
                <a:cxn ang="0">
                  <a:pos x="924" y="615"/>
                </a:cxn>
                <a:cxn ang="0">
                  <a:pos x="865" y="613"/>
                </a:cxn>
                <a:cxn ang="0">
                  <a:pos x="803" y="610"/>
                </a:cxn>
                <a:cxn ang="0">
                  <a:pos x="693" y="610"/>
                </a:cxn>
                <a:cxn ang="0">
                  <a:pos x="637" y="611"/>
                </a:cxn>
                <a:cxn ang="0">
                  <a:pos x="583" y="614"/>
                </a:cxn>
                <a:cxn ang="0">
                  <a:pos x="530" y="617"/>
                </a:cxn>
                <a:cxn ang="0">
                  <a:pos x="476" y="622"/>
                </a:cxn>
                <a:cxn ang="0">
                  <a:pos x="425" y="627"/>
                </a:cxn>
                <a:cxn ang="0">
                  <a:pos x="363" y="633"/>
                </a:cxn>
                <a:cxn ang="0">
                  <a:pos x="310" y="642"/>
                </a:cxn>
                <a:cxn ang="0">
                  <a:pos x="450" y="315"/>
                </a:cxn>
                <a:cxn ang="0">
                  <a:pos x="0" y="184"/>
                </a:cxn>
                <a:cxn ang="0">
                  <a:pos x="23" y="180"/>
                </a:cxn>
                <a:cxn ang="0">
                  <a:pos x="69" y="173"/>
                </a:cxn>
                <a:cxn ang="0">
                  <a:pos x="105" y="168"/>
                </a:cxn>
                <a:cxn ang="0">
                  <a:pos x="146" y="161"/>
                </a:cxn>
                <a:cxn ang="0">
                  <a:pos x="194" y="156"/>
                </a:cxn>
                <a:cxn ang="0">
                  <a:pos x="235" y="151"/>
                </a:cxn>
                <a:cxn ang="0">
                  <a:pos x="289" y="144"/>
                </a:cxn>
                <a:cxn ang="0">
                  <a:pos x="335" y="140"/>
                </a:cxn>
                <a:cxn ang="0">
                  <a:pos x="389" y="137"/>
                </a:cxn>
                <a:cxn ang="0">
                  <a:pos x="445" y="133"/>
                </a:cxn>
                <a:cxn ang="0">
                  <a:pos x="499" y="130"/>
                </a:cxn>
                <a:cxn ang="0">
                  <a:pos x="560" y="129"/>
                </a:cxn>
                <a:cxn ang="0">
                  <a:pos x="619" y="126"/>
                </a:cxn>
                <a:cxn ang="0">
                  <a:pos x="678" y="126"/>
                </a:cxn>
                <a:cxn ang="0">
                  <a:pos x="739" y="126"/>
                </a:cxn>
                <a:cxn ang="0">
                  <a:pos x="816" y="126"/>
                </a:cxn>
                <a:cxn ang="0">
                  <a:pos x="885" y="128"/>
                </a:cxn>
                <a:cxn ang="0">
                  <a:pos x="931" y="129"/>
                </a:cxn>
                <a:cxn ang="0">
                  <a:pos x="988" y="131"/>
                </a:cxn>
                <a:cxn ang="0">
                  <a:pos x="1041" y="134"/>
                </a:cxn>
                <a:cxn ang="0">
                  <a:pos x="1105" y="138"/>
                </a:cxn>
                <a:cxn ang="0">
                  <a:pos x="1159" y="143"/>
                </a:cxn>
                <a:cxn ang="0">
                  <a:pos x="1210" y="148"/>
                </a:cxn>
                <a:cxn ang="0">
                  <a:pos x="1277" y="155"/>
                </a:cxn>
                <a:cxn ang="0">
                  <a:pos x="1328" y="161"/>
                </a:cxn>
                <a:cxn ang="0">
                  <a:pos x="1389" y="169"/>
                </a:cxn>
                <a:cxn ang="0">
                  <a:pos x="1440" y="175"/>
                </a:cxn>
                <a:cxn ang="0">
                  <a:pos x="1497" y="184"/>
                </a:cxn>
                <a:cxn ang="0">
                  <a:pos x="1553" y="193"/>
                </a:cxn>
                <a:cxn ang="0">
                  <a:pos x="1719" y="0"/>
                </a:cxn>
                <a:cxn ang="0">
                  <a:pos x="1957" y="539"/>
                </a:cxn>
                <a:cxn ang="0">
                  <a:pos x="1044" y="796"/>
                </a:cxn>
              </a:cxnLst>
              <a:rect l="0" t="0" r="r" b="b"/>
              <a:pathLst>
                <a:path w="1957" h="796">
                  <a:moveTo>
                    <a:pt x="1044" y="796"/>
                  </a:moveTo>
                  <a:lnTo>
                    <a:pt x="1172" y="641"/>
                  </a:lnTo>
                  <a:lnTo>
                    <a:pt x="1131" y="635"/>
                  </a:lnTo>
                  <a:lnTo>
                    <a:pt x="1085" y="630"/>
                  </a:lnTo>
                  <a:lnTo>
                    <a:pt x="1026" y="623"/>
                  </a:lnTo>
                  <a:lnTo>
                    <a:pt x="977" y="619"/>
                  </a:lnTo>
                  <a:lnTo>
                    <a:pt x="924" y="615"/>
                  </a:lnTo>
                  <a:lnTo>
                    <a:pt x="865" y="613"/>
                  </a:lnTo>
                  <a:lnTo>
                    <a:pt x="803" y="610"/>
                  </a:lnTo>
                  <a:lnTo>
                    <a:pt x="693" y="610"/>
                  </a:lnTo>
                  <a:lnTo>
                    <a:pt x="637" y="611"/>
                  </a:lnTo>
                  <a:lnTo>
                    <a:pt x="583" y="614"/>
                  </a:lnTo>
                  <a:lnTo>
                    <a:pt x="530" y="617"/>
                  </a:lnTo>
                  <a:lnTo>
                    <a:pt x="476" y="622"/>
                  </a:lnTo>
                  <a:lnTo>
                    <a:pt x="425" y="627"/>
                  </a:lnTo>
                  <a:lnTo>
                    <a:pt x="363" y="633"/>
                  </a:lnTo>
                  <a:lnTo>
                    <a:pt x="310" y="642"/>
                  </a:lnTo>
                  <a:lnTo>
                    <a:pt x="450" y="315"/>
                  </a:lnTo>
                  <a:lnTo>
                    <a:pt x="0" y="184"/>
                  </a:lnTo>
                  <a:lnTo>
                    <a:pt x="23" y="180"/>
                  </a:lnTo>
                  <a:lnTo>
                    <a:pt x="69" y="173"/>
                  </a:lnTo>
                  <a:lnTo>
                    <a:pt x="105" y="168"/>
                  </a:lnTo>
                  <a:lnTo>
                    <a:pt x="146" y="161"/>
                  </a:lnTo>
                  <a:lnTo>
                    <a:pt x="194" y="156"/>
                  </a:lnTo>
                  <a:lnTo>
                    <a:pt x="235" y="151"/>
                  </a:lnTo>
                  <a:lnTo>
                    <a:pt x="289" y="144"/>
                  </a:lnTo>
                  <a:lnTo>
                    <a:pt x="335" y="140"/>
                  </a:lnTo>
                  <a:lnTo>
                    <a:pt x="389" y="137"/>
                  </a:lnTo>
                  <a:lnTo>
                    <a:pt x="445" y="133"/>
                  </a:lnTo>
                  <a:lnTo>
                    <a:pt x="499" y="130"/>
                  </a:lnTo>
                  <a:lnTo>
                    <a:pt x="560" y="129"/>
                  </a:lnTo>
                  <a:lnTo>
                    <a:pt x="619" y="126"/>
                  </a:lnTo>
                  <a:lnTo>
                    <a:pt x="678" y="126"/>
                  </a:lnTo>
                  <a:lnTo>
                    <a:pt x="739" y="126"/>
                  </a:lnTo>
                  <a:lnTo>
                    <a:pt x="816" y="126"/>
                  </a:lnTo>
                  <a:lnTo>
                    <a:pt x="885" y="128"/>
                  </a:lnTo>
                  <a:lnTo>
                    <a:pt x="931" y="129"/>
                  </a:lnTo>
                  <a:lnTo>
                    <a:pt x="988" y="131"/>
                  </a:lnTo>
                  <a:lnTo>
                    <a:pt x="1041" y="134"/>
                  </a:lnTo>
                  <a:lnTo>
                    <a:pt x="1105" y="138"/>
                  </a:lnTo>
                  <a:lnTo>
                    <a:pt x="1159" y="143"/>
                  </a:lnTo>
                  <a:lnTo>
                    <a:pt x="1210" y="148"/>
                  </a:lnTo>
                  <a:lnTo>
                    <a:pt x="1277" y="155"/>
                  </a:lnTo>
                  <a:lnTo>
                    <a:pt x="1328" y="161"/>
                  </a:lnTo>
                  <a:lnTo>
                    <a:pt x="1389" y="169"/>
                  </a:lnTo>
                  <a:lnTo>
                    <a:pt x="1440" y="175"/>
                  </a:lnTo>
                  <a:lnTo>
                    <a:pt x="1497" y="184"/>
                  </a:lnTo>
                  <a:lnTo>
                    <a:pt x="1553" y="193"/>
                  </a:lnTo>
                  <a:lnTo>
                    <a:pt x="1719" y="0"/>
                  </a:lnTo>
                  <a:lnTo>
                    <a:pt x="1957" y="539"/>
                  </a:lnTo>
                  <a:lnTo>
                    <a:pt x="1044" y="796"/>
                  </a:lnTo>
                  <a:close/>
                </a:path>
              </a:pathLst>
            </a:custGeom>
            <a:solidFill>
              <a:srgbClr val="FFCDCD"/>
            </a:solidFill>
            <a:ln w="31750" cap="rnd">
              <a:solidFill>
                <a:srgbClr val="CDCDCD"/>
              </a:solidFill>
              <a:prstDash val="solid"/>
              <a:round/>
              <a:headEnd/>
              <a:tailEnd/>
            </a:ln>
          </p:spPr>
          <p:txBody>
            <a:bodyPr/>
            <a:lstStyle/>
            <a:p>
              <a:endParaRPr lang="ko-KR" altLang="en-US" sz="1200" i="1" dirty="0">
                <a:latin typeface="Arial" pitchFamily="34" charset="0"/>
                <a:cs typeface="Arial" pitchFamily="34" charset="0"/>
              </a:endParaRPr>
            </a:p>
          </p:txBody>
        </p:sp>
      </p:grpSp>
      <p:sp>
        <p:nvSpPr>
          <p:cNvPr id="19" name="Text Box 369"/>
          <p:cNvSpPr txBox="1">
            <a:spLocks noChangeArrowheads="1"/>
          </p:cNvSpPr>
          <p:nvPr/>
        </p:nvSpPr>
        <p:spPr bwMode="auto">
          <a:xfrm>
            <a:off x="344488" y="5661249"/>
            <a:ext cx="3888431" cy="704328"/>
          </a:xfrm>
          <a:prstGeom prst="rect">
            <a:avLst/>
          </a:prstGeom>
          <a:noFill/>
          <a:ln w="9525">
            <a:noFill/>
            <a:miter lim="800000"/>
            <a:headEnd/>
            <a:tailEnd/>
          </a:ln>
          <a:effectLst/>
        </p:spPr>
        <p:txBody>
          <a:bodyPr wrap="square" lIns="87915" tIns="43958" rIns="87915" bIns="43958">
            <a:spAutoFit/>
          </a:bodyPr>
          <a:lstStyle/>
          <a:p>
            <a:pPr>
              <a:spcBef>
                <a:spcPct val="50000"/>
              </a:spcBef>
              <a:buFontTx/>
              <a:buNone/>
            </a:pPr>
            <a:r>
              <a:rPr lang="ko-KR" altLang="en-US" sz="1600" i="1" dirty="0" smtClean="0">
                <a:latin typeface="Arial" pitchFamily="34" charset="0"/>
                <a:cs typeface="Arial" pitchFamily="34" charset="0"/>
              </a:rPr>
              <a:t>총 사원수</a:t>
            </a:r>
            <a:r>
              <a:rPr lang="en-US" altLang="ko-KR" sz="1600" i="1" dirty="0" smtClean="0">
                <a:latin typeface="Arial" pitchFamily="34" charset="0"/>
                <a:cs typeface="Arial" pitchFamily="34" charset="0"/>
              </a:rPr>
              <a:t>: 185</a:t>
            </a:r>
            <a:r>
              <a:rPr lang="ko-KR" altLang="en-US" sz="1600" i="1" dirty="0" smtClean="0">
                <a:latin typeface="Arial" pitchFamily="34" charset="0"/>
                <a:cs typeface="Arial" pitchFamily="34" charset="0"/>
              </a:rPr>
              <a:t>명</a:t>
            </a:r>
            <a:endParaRPr lang="en-US" altLang="ko-KR" sz="1600" i="1" dirty="0">
              <a:latin typeface="Arial" pitchFamily="34" charset="0"/>
              <a:cs typeface="Arial" pitchFamily="34" charset="0"/>
            </a:endParaRPr>
          </a:p>
          <a:p>
            <a:pPr>
              <a:spcBef>
                <a:spcPct val="50000"/>
              </a:spcBef>
              <a:buFontTx/>
              <a:buNone/>
            </a:pPr>
            <a:r>
              <a:rPr lang="ko-KR" altLang="en-US" sz="1600" i="1" dirty="0" smtClean="0">
                <a:latin typeface="Arial" pitchFamily="34" charset="0"/>
                <a:cs typeface="Arial" pitchFamily="34" charset="0"/>
              </a:rPr>
              <a:t>관리인원</a:t>
            </a:r>
            <a:r>
              <a:rPr lang="en-US" altLang="ko-KR" sz="1600" i="1" dirty="0" smtClean="0">
                <a:latin typeface="Arial" pitchFamily="34" charset="0"/>
                <a:cs typeface="Arial" pitchFamily="34" charset="0"/>
              </a:rPr>
              <a:t>  40</a:t>
            </a:r>
            <a:r>
              <a:rPr lang="ko-KR" altLang="en-US" sz="1600" i="1" dirty="0" smtClean="0">
                <a:latin typeface="Arial" pitchFamily="34" charset="0"/>
                <a:cs typeface="Arial" pitchFamily="34" charset="0"/>
              </a:rPr>
              <a:t>명</a:t>
            </a:r>
            <a:r>
              <a:rPr lang="en-US" altLang="ko-KR" sz="1600" i="1" dirty="0" smtClean="0">
                <a:latin typeface="Arial" pitchFamily="34" charset="0"/>
                <a:cs typeface="Arial" pitchFamily="34" charset="0"/>
              </a:rPr>
              <a:t> </a:t>
            </a:r>
            <a:r>
              <a:rPr lang="en-US" altLang="ko-KR" sz="1600" i="1" dirty="0" smtClean="0">
                <a:latin typeface="Arial" pitchFamily="34" charset="0"/>
                <a:cs typeface="Arial" pitchFamily="34" charset="0"/>
              </a:rPr>
              <a:t>/ </a:t>
            </a:r>
            <a:r>
              <a:rPr lang="ko-KR" altLang="en-US" sz="1600" i="1" dirty="0" smtClean="0">
                <a:latin typeface="Arial" pitchFamily="34" charset="0"/>
                <a:cs typeface="Arial" pitchFamily="34" charset="0"/>
              </a:rPr>
              <a:t>장비운용 및 기타 </a:t>
            </a:r>
            <a:r>
              <a:rPr lang="en-US" altLang="ko-KR" sz="1600" i="1" dirty="0" smtClean="0">
                <a:latin typeface="Arial" pitchFamily="34" charset="0"/>
                <a:cs typeface="Arial" pitchFamily="34" charset="0"/>
              </a:rPr>
              <a:t>145</a:t>
            </a:r>
            <a:r>
              <a:rPr lang="ko-KR" altLang="en-US" sz="1600" i="1" dirty="0" smtClean="0">
                <a:latin typeface="Arial" pitchFamily="34" charset="0"/>
                <a:cs typeface="Arial" pitchFamily="34" charset="0"/>
              </a:rPr>
              <a:t>명</a:t>
            </a:r>
            <a:endParaRPr lang="en-US" altLang="ko-KR" sz="1600" i="1" dirty="0" smtClean="0">
              <a:latin typeface="Arial" pitchFamily="34" charset="0"/>
              <a:cs typeface="Arial" pitchFamily="34" charset="0"/>
            </a:endParaRPr>
          </a:p>
        </p:txBody>
      </p:sp>
      <p:grpSp>
        <p:nvGrpSpPr>
          <p:cNvPr id="148" name="그룹 147"/>
          <p:cNvGrpSpPr/>
          <p:nvPr/>
        </p:nvGrpSpPr>
        <p:grpSpPr>
          <a:xfrm>
            <a:off x="200025" y="1268760"/>
            <a:ext cx="9313863" cy="3857278"/>
            <a:chOff x="200025" y="1268760"/>
            <a:chExt cx="9313863" cy="3857278"/>
          </a:xfrm>
        </p:grpSpPr>
        <p:sp>
          <p:nvSpPr>
            <p:cNvPr id="18" name="Rectangle 363"/>
            <p:cNvSpPr>
              <a:spLocks noChangeArrowheads="1"/>
            </p:cNvSpPr>
            <p:nvPr/>
          </p:nvSpPr>
          <p:spPr bwMode="auto">
            <a:xfrm>
              <a:off x="3224215" y="1866901"/>
              <a:ext cx="1457325" cy="190500"/>
            </a:xfrm>
            <a:prstGeom prst="rect">
              <a:avLst/>
            </a:prstGeom>
            <a:no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20" name="AutoShape 654"/>
            <p:cNvSpPr>
              <a:spLocks noChangeAspect="1" noChangeArrowheads="1" noTextEdit="1"/>
            </p:cNvSpPr>
            <p:nvPr/>
          </p:nvSpPr>
          <p:spPr bwMode="auto">
            <a:xfrm>
              <a:off x="200025" y="1773238"/>
              <a:ext cx="9296400" cy="3352800"/>
            </a:xfrm>
            <a:prstGeom prst="rect">
              <a:avLst/>
            </a:prstGeom>
            <a:no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21" name="Rectangle 656"/>
            <p:cNvSpPr>
              <a:spLocks noChangeArrowheads="1"/>
            </p:cNvSpPr>
            <p:nvPr/>
          </p:nvSpPr>
          <p:spPr bwMode="auto">
            <a:xfrm>
              <a:off x="487363" y="3616326"/>
              <a:ext cx="1165225"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22" name="Rectangle 658"/>
            <p:cNvSpPr>
              <a:spLocks noChangeArrowheads="1"/>
            </p:cNvSpPr>
            <p:nvPr/>
          </p:nvSpPr>
          <p:spPr bwMode="auto">
            <a:xfrm>
              <a:off x="260350" y="2946401"/>
              <a:ext cx="1173163"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23" name="Rectangle 659"/>
            <p:cNvSpPr>
              <a:spLocks noChangeArrowheads="1"/>
            </p:cNvSpPr>
            <p:nvPr/>
          </p:nvSpPr>
          <p:spPr bwMode="auto">
            <a:xfrm>
              <a:off x="1833563" y="3616326"/>
              <a:ext cx="1165225"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24" name="Rectangle 660"/>
            <p:cNvSpPr>
              <a:spLocks noChangeArrowheads="1"/>
            </p:cNvSpPr>
            <p:nvPr/>
          </p:nvSpPr>
          <p:spPr bwMode="auto">
            <a:xfrm>
              <a:off x="1609725" y="2946401"/>
              <a:ext cx="1173163"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25" name="Rectangle 661"/>
            <p:cNvSpPr>
              <a:spLocks noChangeArrowheads="1"/>
            </p:cNvSpPr>
            <p:nvPr/>
          </p:nvSpPr>
          <p:spPr bwMode="auto">
            <a:xfrm>
              <a:off x="2882901" y="2946401"/>
              <a:ext cx="1171575"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26" name="Rectangle 662"/>
            <p:cNvSpPr>
              <a:spLocks noChangeArrowheads="1"/>
            </p:cNvSpPr>
            <p:nvPr/>
          </p:nvSpPr>
          <p:spPr bwMode="auto">
            <a:xfrm>
              <a:off x="1577976" y="2274889"/>
              <a:ext cx="1173163" cy="452437"/>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27" name="Rectangle 663"/>
            <p:cNvSpPr>
              <a:spLocks noChangeArrowheads="1"/>
            </p:cNvSpPr>
            <p:nvPr/>
          </p:nvSpPr>
          <p:spPr bwMode="auto">
            <a:xfrm>
              <a:off x="4381500" y="3616326"/>
              <a:ext cx="1165225"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28" name="Rectangle 664"/>
            <p:cNvSpPr>
              <a:spLocks noChangeArrowheads="1"/>
            </p:cNvSpPr>
            <p:nvPr/>
          </p:nvSpPr>
          <p:spPr bwMode="auto">
            <a:xfrm>
              <a:off x="4522788" y="4826000"/>
              <a:ext cx="881062" cy="266700"/>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29" name="Rectangle 665"/>
            <p:cNvSpPr>
              <a:spLocks noChangeArrowheads="1"/>
            </p:cNvSpPr>
            <p:nvPr/>
          </p:nvSpPr>
          <p:spPr bwMode="auto">
            <a:xfrm>
              <a:off x="4381500" y="4156075"/>
              <a:ext cx="1165225"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30" name="Rectangle 667"/>
            <p:cNvSpPr>
              <a:spLocks noChangeArrowheads="1"/>
            </p:cNvSpPr>
            <p:nvPr/>
          </p:nvSpPr>
          <p:spPr bwMode="auto">
            <a:xfrm>
              <a:off x="5727700" y="3616326"/>
              <a:ext cx="1165225"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31" name="Rectangle 668"/>
            <p:cNvSpPr>
              <a:spLocks noChangeArrowheads="1"/>
            </p:cNvSpPr>
            <p:nvPr/>
          </p:nvSpPr>
          <p:spPr bwMode="auto">
            <a:xfrm>
              <a:off x="5503863" y="2946401"/>
              <a:ext cx="1171575"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32" name="Rectangle 669"/>
            <p:cNvSpPr>
              <a:spLocks noChangeArrowheads="1"/>
            </p:cNvSpPr>
            <p:nvPr/>
          </p:nvSpPr>
          <p:spPr bwMode="auto">
            <a:xfrm>
              <a:off x="7134227" y="4286251"/>
              <a:ext cx="881063" cy="266700"/>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33" name="Rectangle 670"/>
            <p:cNvSpPr>
              <a:spLocks noChangeArrowheads="1"/>
            </p:cNvSpPr>
            <p:nvPr/>
          </p:nvSpPr>
          <p:spPr bwMode="auto">
            <a:xfrm>
              <a:off x="6992938" y="3616326"/>
              <a:ext cx="1163637"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34" name="Rectangle 671"/>
            <p:cNvSpPr>
              <a:spLocks noChangeArrowheads="1"/>
            </p:cNvSpPr>
            <p:nvPr/>
          </p:nvSpPr>
          <p:spPr bwMode="auto">
            <a:xfrm>
              <a:off x="6988175" y="2946401"/>
              <a:ext cx="1173163"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35" name="Rectangle 672"/>
            <p:cNvSpPr>
              <a:spLocks noChangeArrowheads="1"/>
            </p:cNvSpPr>
            <p:nvPr/>
          </p:nvSpPr>
          <p:spPr bwMode="auto">
            <a:xfrm>
              <a:off x="4322764" y="1836739"/>
              <a:ext cx="1266825" cy="184151"/>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36" name="Rectangle 673"/>
            <p:cNvSpPr>
              <a:spLocks noChangeArrowheads="1"/>
            </p:cNvSpPr>
            <p:nvPr/>
          </p:nvSpPr>
          <p:spPr bwMode="auto">
            <a:xfrm>
              <a:off x="8342313" y="2946401"/>
              <a:ext cx="1171575"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37" name="Rectangle 674"/>
            <p:cNvSpPr>
              <a:spLocks noChangeArrowheads="1"/>
            </p:cNvSpPr>
            <p:nvPr/>
          </p:nvSpPr>
          <p:spPr bwMode="auto">
            <a:xfrm>
              <a:off x="8342313" y="3486150"/>
              <a:ext cx="1171575"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38" name="Rectangle 675"/>
            <p:cNvSpPr>
              <a:spLocks noChangeArrowheads="1"/>
            </p:cNvSpPr>
            <p:nvPr/>
          </p:nvSpPr>
          <p:spPr bwMode="auto">
            <a:xfrm>
              <a:off x="8342313" y="4025901"/>
              <a:ext cx="1171575" cy="452438"/>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39" name="Rectangle 676"/>
            <p:cNvSpPr>
              <a:spLocks noChangeArrowheads="1"/>
            </p:cNvSpPr>
            <p:nvPr/>
          </p:nvSpPr>
          <p:spPr bwMode="auto">
            <a:xfrm>
              <a:off x="8115301" y="2274889"/>
              <a:ext cx="1171575" cy="452437"/>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40" name="Rectangle 677"/>
            <p:cNvSpPr>
              <a:spLocks noChangeArrowheads="1"/>
            </p:cNvSpPr>
            <p:nvPr/>
          </p:nvSpPr>
          <p:spPr bwMode="auto">
            <a:xfrm>
              <a:off x="4357689" y="1292226"/>
              <a:ext cx="1171575" cy="265114"/>
            </a:xfrm>
            <a:prstGeom prst="rect">
              <a:avLst/>
            </a:prstGeom>
            <a:solidFill>
              <a:srgbClr val="0000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41" name="Line 678"/>
            <p:cNvSpPr>
              <a:spLocks noChangeShapeType="1"/>
            </p:cNvSpPr>
            <p:nvPr/>
          </p:nvSpPr>
          <p:spPr bwMode="auto">
            <a:xfrm flipH="1">
              <a:off x="4881563" y="1844677"/>
              <a:ext cx="0" cy="1008062"/>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42" name="Line 679"/>
            <p:cNvSpPr>
              <a:spLocks noChangeShapeType="1"/>
            </p:cNvSpPr>
            <p:nvPr/>
          </p:nvSpPr>
          <p:spPr bwMode="auto">
            <a:xfrm>
              <a:off x="2146300" y="2152651"/>
              <a:ext cx="1588" cy="100013"/>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43" name="Line 680"/>
            <p:cNvSpPr>
              <a:spLocks noChangeShapeType="1"/>
            </p:cNvSpPr>
            <p:nvPr/>
          </p:nvSpPr>
          <p:spPr bwMode="auto">
            <a:xfrm flipH="1">
              <a:off x="4881563" y="1557339"/>
              <a:ext cx="0" cy="287338"/>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44" name="Line 681"/>
            <p:cNvSpPr>
              <a:spLocks noChangeShapeType="1"/>
            </p:cNvSpPr>
            <p:nvPr/>
          </p:nvSpPr>
          <p:spPr bwMode="auto">
            <a:xfrm flipH="1">
              <a:off x="8685215" y="1700213"/>
              <a:ext cx="12700" cy="552451"/>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45" name="Line 682"/>
            <p:cNvSpPr>
              <a:spLocks noChangeShapeType="1"/>
            </p:cNvSpPr>
            <p:nvPr/>
          </p:nvSpPr>
          <p:spPr bwMode="auto">
            <a:xfrm>
              <a:off x="2146302" y="2152650"/>
              <a:ext cx="2728913" cy="1588"/>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46" name="Line 684"/>
            <p:cNvSpPr>
              <a:spLocks noChangeShapeType="1"/>
            </p:cNvSpPr>
            <p:nvPr/>
          </p:nvSpPr>
          <p:spPr bwMode="auto">
            <a:xfrm>
              <a:off x="4881564" y="1700214"/>
              <a:ext cx="3832225"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47" name="Line 685"/>
            <p:cNvSpPr>
              <a:spLocks noChangeShapeType="1"/>
            </p:cNvSpPr>
            <p:nvPr/>
          </p:nvSpPr>
          <p:spPr bwMode="auto">
            <a:xfrm>
              <a:off x="2146300" y="2706689"/>
              <a:ext cx="1588" cy="117475"/>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48" name="Line 686"/>
            <p:cNvSpPr>
              <a:spLocks noChangeShapeType="1"/>
            </p:cNvSpPr>
            <p:nvPr/>
          </p:nvSpPr>
          <p:spPr bwMode="auto">
            <a:xfrm>
              <a:off x="828675" y="2824164"/>
              <a:ext cx="1588" cy="100012"/>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49" name="Line 687"/>
            <p:cNvSpPr>
              <a:spLocks noChangeShapeType="1"/>
            </p:cNvSpPr>
            <p:nvPr/>
          </p:nvSpPr>
          <p:spPr bwMode="auto">
            <a:xfrm>
              <a:off x="2178050" y="2824164"/>
              <a:ext cx="1588" cy="100012"/>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50" name="Line 688"/>
            <p:cNvSpPr>
              <a:spLocks noChangeShapeType="1"/>
            </p:cNvSpPr>
            <p:nvPr/>
          </p:nvSpPr>
          <p:spPr bwMode="auto">
            <a:xfrm>
              <a:off x="3451225" y="2824164"/>
              <a:ext cx="1588" cy="100012"/>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51" name="Line 689"/>
            <p:cNvSpPr>
              <a:spLocks noChangeShapeType="1"/>
            </p:cNvSpPr>
            <p:nvPr/>
          </p:nvSpPr>
          <p:spPr bwMode="auto">
            <a:xfrm>
              <a:off x="828677" y="2824164"/>
              <a:ext cx="1317625"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52" name="Line 690"/>
            <p:cNvSpPr>
              <a:spLocks noChangeShapeType="1"/>
            </p:cNvSpPr>
            <p:nvPr/>
          </p:nvSpPr>
          <p:spPr bwMode="auto">
            <a:xfrm>
              <a:off x="2146300" y="2824164"/>
              <a:ext cx="31750"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53" name="Line 692"/>
            <p:cNvSpPr>
              <a:spLocks noChangeShapeType="1"/>
            </p:cNvSpPr>
            <p:nvPr/>
          </p:nvSpPr>
          <p:spPr bwMode="auto">
            <a:xfrm>
              <a:off x="388940" y="3376615"/>
              <a:ext cx="1587" cy="444500"/>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54" name="Line 693"/>
            <p:cNvSpPr>
              <a:spLocks noChangeShapeType="1"/>
            </p:cNvSpPr>
            <p:nvPr/>
          </p:nvSpPr>
          <p:spPr bwMode="auto">
            <a:xfrm>
              <a:off x="388938" y="3821113"/>
              <a:ext cx="80962"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55" name="Rectangle 696"/>
            <p:cNvSpPr>
              <a:spLocks noChangeArrowheads="1"/>
            </p:cNvSpPr>
            <p:nvPr/>
          </p:nvSpPr>
          <p:spPr bwMode="auto">
            <a:xfrm>
              <a:off x="469900" y="3594101"/>
              <a:ext cx="1165225"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56" name="Rectangle 697"/>
            <p:cNvSpPr>
              <a:spLocks noChangeArrowheads="1"/>
            </p:cNvSpPr>
            <p:nvPr/>
          </p:nvSpPr>
          <p:spPr bwMode="auto">
            <a:xfrm>
              <a:off x="560512" y="3717032"/>
              <a:ext cx="1296987" cy="215444"/>
            </a:xfrm>
            <a:prstGeom prst="rect">
              <a:avLst/>
            </a:prstGeom>
            <a:noFill/>
            <a:ln w="9525">
              <a:noFill/>
              <a:miter lim="800000"/>
              <a:headEnd/>
              <a:tailEnd/>
            </a:ln>
          </p:spPr>
          <p:txBody>
            <a:bodyPr lIns="0" tIns="0" rIns="0" bIns="0">
              <a:spAutoFit/>
            </a:bodyPr>
            <a:lstStyle/>
            <a:p>
              <a:r>
                <a:rPr lang="ko-KR" altLang="en-US" sz="1400" i="1" dirty="0" err="1" smtClean="0">
                  <a:effectLst>
                    <a:outerShdw blurRad="38100" dist="38100" dir="2700000" algn="tl">
                      <a:srgbClr val="C0C0C0"/>
                    </a:outerShdw>
                  </a:effectLst>
                  <a:latin typeface="Arial" pitchFamily="34" charset="0"/>
                  <a:cs typeface="Arial" pitchFamily="34" charset="0"/>
                </a:rPr>
                <a:t>생산관리팀</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57" name="Rectangle 698"/>
            <p:cNvSpPr>
              <a:spLocks noChangeArrowheads="1"/>
            </p:cNvSpPr>
            <p:nvPr/>
          </p:nvSpPr>
          <p:spPr bwMode="auto">
            <a:xfrm>
              <a:off x="469900" y="3594101"/>
              <a:ext cx="1165225"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58" name="Rectangle 703"/>
            <p:cNvSpPr>
              <a:spLocks noChangeArrowheads="1"/>
            </p:cNvSpPr>
            <p:nvPr/>
          </p:nvSpPr>
          <p:spPr bwMode="auto">
            <a:xfrm>
              <a:off x="242889" y="2924176"/>
              <a:ext cx="1171575"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59" name="Rectangle 704"/>
            <p:cNvSpPr>
              <a:spLocks noChangeArrowheads="1"/>
            </p:cNvSpPr>
            <p:nvPr/>
          </p:nvSpPr>
          <p:spPr bwMode="auto">
            <a:xfrm>
              <a:off x="560512" y="3068960"/>
              <a:ext cx="538609" cy="215444"/>
            </a:xfrm>
            <a:prstGeom prst="rect">
              <a:avLst/>
            </a:prstGeom>
            <a:noFill/>
            <a:ln w="9525">
              <a:noFill/>
              <a:miter lim="800000"/>
              <a:headEnd/>
              <a:tailEnd/>
            </a:ln>
          </p:spPr>
          <p:txBody>
            <a:bodyPr wrap="none" lIns="0" tIns="0" rIns="0" bIns="0">
              <a:spAutoFit/>
            </a:bodyPr>
            <a:lstStyle/>
            <a:p>
              <a:r>
                <a:rPr lang="ko-KR" altLang="en-US" sz="1400" i="1" dirty="0" err="1" smtClean="0">
                  <a:solidFill>
                    <a:srgbClr val="000000"/>
                  </a:solidFill>
                  <a:latin typeface="Arial" pitchFamily="34" charset="0"/>
                  <a:cs typeface="Arial" pitchFamily="34" charset="0"/>
                </a:rPr>
                <a:t>생산팀</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60" name="Rectangle 705"/>
            <p:cNvSpPr>
              <a:spLocks noChangeArrowheads="1"/>
            </p:cNvSpPr>
            <p:nvPr/>
          </p:nvSpPr>
          <p:spPr bwMode="auto">
            <a:xfrm>
              <a:off x="242889" y="2924176"/>
              <a:ext cx="1171575"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61" name="Line 706"/>
            <p:cNvSpPr>
              <a:spLocks noChangeShapeType="1"/>
            </p:cNvSpPr>
            <p:nvPr/>
          </p:nvSpPr>
          <p:spPr bwMode="auto">
            <a:xfrm>
              <a:off x="1738315" y="3376615"/>
              <a:ext cx="1587" cy="444500"/>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62" name="Line 707"/>
            <p:cNvSpPr>
              <a:spLocks noChangeShapeType="1"/>
            </p:cNvSpPr>
            <p:nvPr/>
          </p:nvSpPr>
          <p:spPr bwMode="auto">
            <a:xfrm>
              <a:off x="1738315" y="3821113"/>
              <a:ext cx="77787"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63" name="Rectangle 708"/>
            <p:cNvSpPr>
              <a:spLocks noChangeArrowheads="1"/>
            </p:cNvSpPr>
            <p:nvPr/>
          </p:nvSpPr>
          <p:spPr bwMode="auto">
            <a:xfrm>
              <a:off x="1816101" y="3594101"/>
              <a:ext cx="1165225"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64" name="Rectangle 709"/>
            <p:cNvSpPr>
              <a:spLocks noChangeArrowheads="1"/>
            </p:cNvSpPr>
            <p:nvPr/>
          </p:nvSpPr>
          <p:spPr bwMode="auto">
            <a:xfrm>
              <a:off x="2144688" y="3717032"/>
              <a:ext cx="538609" cy="215444"/>
            </a:xfrm>
            <a:prstGeom prst="rect">
              <a:avLst/>
            </a:prstGeom>
            <a:noFill/>
            <a:ln w="9525">
              <a:noFill/>
              <a:miter lim="800000"/>
              <a:headEnd/>
              <a:tailEnd/>
            </a:ln>
          </p:spPr>
          <p:txBody>
            <a:bodyPr wrap="none" lIns="0" tIns="0" rIns="0" bIns="0">
              <a:spAutoFit/>
            </a:bodyPr>
            <a:lstStyle/>
            <a:p>
              <a:r>
                <a:rPr lang="ko-KR" altLang="en-US" sz="1400" i="1" dirty="0" err="1" smtClean="0">
                  <a:effectLst>
                    <a:outerShdw blurRad="38100" dist="38100" dir="2700000" algn="tl">
                      <a:srgbClr val="C0C0C0"/>
                    </a:outerShdw>
                  </a:effectLst>
                  <a:latin typeface="Arial" pitchFamily="34" charset="0"/>
                  <a:cs typeface="Arial" pitchFamily="34" charset="0"/>
                </a:rPr>
                <a:t>물자반</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65" name="Rectangle 710"/>
            <p:cNvSpPr>
              <a:spLocks noChangeArrowheads="1"/>
            </p:cNvSpPr>
            <p:nvPr/>
          </p:nvSpPr>
          <p:spPr bwMode="auto">
            <a:xfrm>
              <a:off x="1816101" y="3594101"/>
              <a:ext cx="1165225"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66" name="Rectangle 711"/>
            <p:cNvSpPr>
              <a:spLocks noChangeArrowheads="1"/>
            </p:cNvSpPr>
            <p:nvPr/>
          </p:nvSpPr>
          <p:spPr bwMode="auto">
            <a:xfrm>
              <a:off x="1592265" y="2924176"/>
              <a:ext cx="1173162"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67" name="Rectangle 712"/>
            <p:cNvSpPr>
              <a:spLocks noChangeArrowheads="1"/>
            </p:cNvSpPr>
            <p:nvPr/>
          </p:nvSpPr>
          <p:spPr bwMode="auto">
            <a:xfrm>
              <a:off x="1712640" y="3068960"/>
              <a:ext cx="897682" cy="215444"/>
            </a:xfrm>
            <a:prstGeom prst="rect">
              <a:avLst/>
            </a:prstGeom>
            <a:noFill/>
            <a:ln w="9525">
              <a:noFill/>
              <a:miter lim="800000"/>
              <a:headEnd/>
              <a:tailEnd/>
            </a:ln>
          </p:spPr>
          <p:txBody>
            <a:bodyPr wrap="none" lIns="0" tIns="0" rIns="0" bIns="0">
              <a:spAutoFit/>
            </a:bodyPr>
            <a:lstStyle/>
            <a:p>
              <a:r>
                <a:rPr lang="ko-KR" altLang="en-US" sz="1400" i="1" dirty="0" err="1" smtClean="0">
                  <a:effectLst>
                    <a:outerShdw blurRad="38100" dist="38100" dir="2700000" algn="tl">
                      <a:srgbClr val="C0C0C0"/>
                    </a:outerShdw>
                  </a:effectLst>
                  <a:latin typeface="Arial" pitchFamily="34" charset="0"/>
                  <a:cs typeface="Arial" pitchFamily="34" charset="0"/>
                </a:rPr>
                <a:t>국내영업팀</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69" name="Rectangle 714"/>
            <p:cNvSpPr>
              <a:spLocks noChangeArrowheads="1"/>
            </p:cNvSpPr>
            <p:nvPr/>
          </p:nvSpPr>
          <p:spPr bwMode="auto">
            <a:xfrm>
              <a:off x="1592265" y="2924176"/>
              <a:ext cx="1173162"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70" name="Rectangle 715"/>
            <p:cNvSpPr>
              <a:spLocks noChangeArrowheads="1"/>
            </p:cNvSpPr>
            <p:nvPr/>
          </p:nvSpPr>
          <p:spPr bwMode="auto">
            <a:xfrm>
              <a:off x="2863850" y="2924176"/>
              <a:ext cx="1173163"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71" name="Rectangle 716"/>
            <p:cNvSpPr>
              <a:spLocks noChangeArrowheads="1"/>
            </p:cNvSpPr>
            <p:nvPr/>
          </p:nvSpPr>
          <p:spPr bwMode="auto">
            <a:xfrm>
              <a:off x="3152800" y="3068960"/>
              <a:ext cx="538609" cy="215444"/>
            </a:xfrm>
            <a:prstGeom prst="rect">
              <a:avLst/>
            </a:prstGeom>
            <a:noFill/>
            <a:ln w="9525">
              <a:noFill/>
              <a:miter lim="800000"/>
              <a:headEnd/>
              <a:tailEnd/>
            </a:ln>
          </p:spPr>
          <p:txBody>
            <a:bodyPr wrap="none" lIns="0" tIns="0" rIns="0" bIns="0">
              <a:spAutoFit/>
            </a:bodyPr>
            <a:lstStyle/>
            <a:p>
              <a:r>
                <a:rPr lang="ko-KR" altLang="en-US" sz="1400" i="1" dirty="0" err="1" smtClean="0">
                  <a:effectLst>
                    <a:outerShdw blurRad="38100" dist="38100" dir="2700000" algn="tl">
                      <a:srgbClr val="C0C0C0"/>
                    </a:outerShdw>
                  </a:effectLst>
                  <a:latin typeface="Arial" pitchFamily="34" charset="0"/>
                  <a:cs typeface="Arial" pitchFamily="34" charset="0"/>
                </a:rPr>
                <a:t>공무팀</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72" name="Rectangle 717"/>
            <p:cNvSpPr>
              <a:spLocks noChangeArrowheads="1"/>
            </p:cNvSpPr>
            <p:nvPr/>
          </p:nvSpPr>
          <p:spPr bwMode="auto">
            <a:xfrm>
              <a:off x="2863850" y="2924176"/>
              <a:ext cx="1173163"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73" name="Rectangle 718"/>
            <p:cNvSpPr>
              <a:spLocks noChangeArrowheads="1"/>
            </p:cNvSpPr>
            <p:nvPr/>
          </p:nvSpPr>
          <p:spPr bwMode="auto">
            <a:xfrm>
              <a:off x="1560514" y="2252665"/>
              <a:ext cx="1173162" cy="454025"/>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74" name="Rectangle 719"/>
            <p:cNvSpPr>
              <a:spLocks noChangeArrowheads="1"/>
            </p:cNvSpPr>
            <p:nvPr/>
          </p:nvSpPr>
          <p:spPr bwMode="auto">
            <a:xfrm>
              <a:off x="1784648" y="2348880"/>
              <a:ext cx="718145" cy="215444"/>
            </a:xfrm>
            <a:prstGeom prst="rect">
              <a:avLst/>
            </a:prstGeom>
            <a:noFill/>
            <a:ln w="9525">
              <a:noFill/>
              <a:miter lim="800000"/>
              <a:headEnd/>
              <a:tailEnd/>
            </a:ln>
          </p:spPr>
          <p:txBody>
            <a:bodyPr wrap="none" lIns="0" tIns="0" rIns="0" bIns="0">
              <a:spAutoFit/>
            </a:bodyPr>
            <a:lstStyle/>
            <a:p>
              <a:r>
                <a:rPr lang="ko-KR" altLang="en-US" sz="1400" i="1" smtClean="0">
                  <a:effectLst>
                    <a:outerShdw blurRad="38100" dist="38100" dir="2700000" algn="tl">
                      <a:srgbClr val="C0C0C0"/>
                    </a:outerShdw>
                  </a:effectLst>
                  <a:latin typeface="Arial" pitchFamily="34" charset="0"/>
                  <a:cs typeface="Arial" pitchFamily="34" charset="0"/>
                </a:rPr>
                <a:t>생산이사</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76" name="Rectangle 721"/>
            <p:cNvSpPr>
              <a:spLocks noChangeArrowheads="1"/>
            </p:cNvSpPr>
            <p:nvPr/>
          </p:nvSpPr>
          <p:spPr bwMode="auto">
            <a:xfrm>
              <a:off x="1560514" y="2252665"/>
              <a:ext cx="1173162" cy="454025"/>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77" name="Line 723"/>
            <p:cNvSpPr>
              <a:spLocks noChangeShapeType="1"/>
            </p:cNvSpPr>
            <p:nvPr/>
          </p:nvSpPr>
          <p:spPr bwMode="auto">
            <a:xfrm>
              <a:off x="4722815" y="2824164"/>
              <a:ext cx="1587" cy="100012"/>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78" name="Line 724"/>
            <p:cNvSpPr>
              <a:spLocks noChangeShapeType="1"/>
            </p:cNvSpPr>
            <p:nvPr/>
          </p:nvSpPr>
          <p:spPr bwMode="auto">
            <a:xfrm>
              <a:off x="6072190" y="2824164"/>
              <a:ext cx="1587" cy="100012"/>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79" name="Line 725"/>
            <p:cNvSpPr>
              <a:spLocks noChangeShapeType="1"/>
            </p:cNvSpPr>
            <p:nvPr/>
          </p:nvSpPr>
          <p:spPr bwMode="auto">
            <a:xfrm>
              <a:off x="7556500" y="2824164"/>
              <a:ext cx="1588" cy="100012"/>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80" name="Line 726"/>
            <p:cNvSpPr>
              <a:spLocks noChangeShapeType="1"/>
            </p:cNvSpPr>
            <p:nvPr/>
          </p:nvSpPr>
          <p:spPr bwMode="auto">
            <a:xfrm flipV="1">
              <a:off x="3440113" y="2825752"/>
              <a:ext cx="2632075" cy="26988"/>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81" name="Line 727"/>
            <p:cNvSpPr>
              <a:spLocks noChangeShapeType="1"/>
            </p:cNvSpPr>
            <p:nvPr/>
          </p:nvSpPr>
          <p:spPr bwMode="auto">
            <a:xfrm>
              <a:off x="6072189" y="2824164"/>
              <a:ext cx="74612"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82" name="Line 728"/>
            <p:cNvSpPr>
              <a:spLocks noChangeShapeType="1"/>
            </p:cNvSpPr>
            <p:nvPr/>
          </p:nvSpPr>
          <p:spPr bwMode="auto">
            <a:xfrm>
              <a:off x="6146800" y="2824164"/>
              <a:ext cx="1409701"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83" name="Line 729"/>
            <p:cNvSpPr>
              <a:spLocks noChangeShapeType="1"/>
            </p:cNvSpPr>
            <p:nvPr/>
          </p:nvSpPr>
          <p:spPr bwMode="auto">
            <a:xfrm>
              <a:off x="4281490" y="3376615"/>
              <a:ext cx="1587" cy="444500"/>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84" name="Line 730"/>
            <p:cNvSpPr>
              <a:spLocks noChangeShapeType="1"/>
            </p:cNvSpPr>
            <p:nvPr/>
          </p:nvSpPr>
          <p:spPr bwMode="auto">
            <a:xfrm>
              <a:off x="4281488" y="3821113"/>
              <a:ext cx="82550"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85" name="Line 731"/>
            <p:cNvSpPr>
              <a:spLocks noChangeShapeType="1"/>
            </p:cNvSpPr>
            <p:nvPr/>
          </p:nvSpPr>
          <p:spPr bwMode="auto">
            <a:xfrm>
              <a:off x="4281488" y="4360864"/>
              <a:ext cx="82550"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86" name="Line 732"/>
            <p:cNvSpPr>
              <a:spLocks noChangeShapeType="1"/>
            </p:cNvSpPr>
            <p:nvPr/>
          </p:nvSpPr>
          <p:spPr bwMode="auto">
            <a:xfrm>
              <a:off x="4281490" y="3821115"/>
              <a:ext cx="1587" cy="539750"/>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87" name="Rectangle 733"/>
            <p:cNvSpPr>
              <a:spLocks noChangeArrowheads="1"/>
            </p:cNvSpPr>
            <p:nvPr/>
          </p:nvSpPr>
          <p:spPr bwMode="auto">
            <a:xfrm>
              <a:off x="4364038" y="3594101"/>
              <a:ext cx="1165225"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88" name="Rectangle 734"/>
            <p:cNvSpPr>
              <a:spLocks noChangeArrowheads="1"/>
            </p:cNvSpPr>
            <p:nvPr/>
          </p:nvSpPr>
          <p:spPr bwMode="auto">
            <a:xfrm>
              <a:off x="4808984" y="3717032"/>
              <a:ext cx="379912" cy="215444"/>
            </a:xfrm>
            <a:prstGeom prst="rect">
              <a:avLst/>
            </a:prstGeom>
            <a:noFill/>
            <a:ln w="9525">
              <a:noFill/>
              <a:miter lim="800000"/>
              <a:headEnd/>
              <a:tailEnd/>
            </a:ln>
          </p:spPr>
          <p:txBody>
            <a:bodyPr wrap="none" lIns="0" tIns="0" rIns="0" bIns="0">
              <a:spAutoFit/>
            </a:bodyPr>
            <a:lstStyle/>
            <a:p>
              <a:r>
                <a:rPr lang="en-US" altLang="ko-KR" sz="1400" i="1" dirty="0" smtClean="0">
                  <a:solidFill>
                    <a:srgbClr val="000000"/>
                  </a:solidFill>
                  <a:latin typeface="Arial" pitchFamily="34" charset="0"/>
                  <a:cs typeface="Arial" pitchFamily="34" charset="0"/>
                </a:rPr>
                <a:t>R&amp;D</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89" name="Rectangle 735"/>
            <p:cNvSpPr>
              <a:spLocks noChangeArrowheads="1"/>
            </p:cNvSpPr>
            <p:nvPr/>
          </p:nvSpPr>
          <p:spPr bwMode="auto">
            <a:xfrm>
              <a:off x="4364038" y="3594101"/>
              <a:ext cx="1165225"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90" name="Line 736"/>
            <p:cNvSpPr>
              <a:spLocks noChangeShapeType="1"/>
            </p:cNvSpPr>
            <p:nvPr/>
          </p:nvSpPr>
          <p:spPr bwMode="auto">
            <a:xfrm>
              <a:off x="4946650" y="4587875"/>
              <a:ext cx="1588" cy="217488"/>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91" name="Rectangle 737"/>
            <p:cNvSpPr>
              <a:spLocks noChangeArrowheads="1"/>
            </p:cNvSpPr>
            <p:nvPr/>
          </p:nvSpPr>
          <p:spPr bwMode="auto">
            <a:xfrm>
              <a:off x="4505327" y="4805364"/>
              <a:ext cx="881063" cy="265112"/>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92" name="Rectangle 738"/>
            <p:cNvSpPr>
              <a:spLocks noChangeArrowheads="1"/>
            </p:cNvSpPr>
            <p:nvPr/>
          </p:nvSpPr>
          <p:spPr bwMode="auto">
            <a:xfrm>
              <a:off x="4664968" y="4797152"/>
              <a:ext cx="1037559" cy="215444"/>
            </a:xfrm>
            <a:prstGeom prst="rect">
              <a:avLst/>
            </a:prstGeom>
            <a:noFill/>
            <a:ln w="9525">
              <a:noFill/>
              <a:miter lim="800000"/>
              <a:headEnd/>
              <a:tailEnd/>
            </a:ln>
          </p:spPr>
          <p:txBody>
            <a:bodyPr wrap="square" lIns="0" tIns="0" rIns="0" bIns="0">
              <a:spAutoFit/>
            </a:bodyPr>
            <a:lstStyle/>
            <a:p>
              <a:r>
                <a:rPr lang="ko-KR" altLang="en-US" sz="1400" i="1" dirty="0" smtClean="0">
                  <a:effectLst>
                    <a:outerShdw blurRad="38100" dist="38100" dir="2700000" algn="tl">
                      <a:srgbClr val="C0C0C0"/>
                    </a:outerShdw>
                  </a:effectLst>
                  <a:latin typeface="Arial" pitchFamily="34" charset="0"/>
                  <a:cs typeface="Arial" pitchFamily="34" charset="0"/>
                </a:rPr>
                <a:t>공구실</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93" name="Rectangle 739"/>
            <p:cNvSpPr>
              <a:spLocks noChangeArrowheads="1"/>
            </p:cNvSpPr>
            <p:nvPr/>
          </p:nvSpPr>
          <p:spPr bwMode="auto">
            <a:xfrm>
              <a:off x="4505327" y="4805364"/>
              <a:ext cx="881063" cy="265112"/>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94" name="Rectangle 740"/>
            <p:cNvSpPr>
              <a:spLocks noChangeArrowheads="1"/>
            </p:cNvSpPr>
            <p:nvPr/>
          </p:nvSpPr>
          <p:spPr bwMode="auto">
            <a:xfrm>
              <a:off x="4364038" y="4133851"/>
              <a:ext cx="1165225" cy="454025"/>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95" name="Rectangle 741"/>
            <p:cNvSpPr>
              <a:spLocks noChangeArrowheads="1"/>
            </p:cNvSpPr>
            <p:nvPr/>
          </p:nvSpPr>
          <p:spPr bwMode="auto">
            <a:xfrm>
              <a:off x="4520952" y="4221088"/>
              <a:ext cx="897682" cy="215444"/>
            </a:xfrm>
            <a:prstGeom prst="rect">
              <a:avLst/>
            </a:prstGeom>
            <a:noFill/>
            <a:ln w="9525">
              <a:noFill/>
              <a:miter lim="800000"/>
              <a:headEnd/>
              <a:tailEnd/>
            </a:ln>
          </p:spPr>
          <p:txBody>
            <a:bodyPr wrap="none" lIns="0" tIns="0" rIns="0" bIns="0">
              <a:spAutoFit/>
            </a:bodyPr>
            <a:lstStyle/>
            <a:p>
              <a:r>
                <a:rPr lang="ko-KR" altLang="en-US" sz="1400" i="1" dirty="0" smtClean="0">
                  <a:effectLst>
                    <a:outerShdw blurRad="38100" dist="38100" dir="2700000" algn="tl">
                      <a:srgbClr val="C0C0C0"/>
                    </a:outerShdw>
                  </a:effectLst>
                  <a:latin typeface="Arial" pitchFamily="34" charset="0"/>
                  <a:cs typeface="Arial" pitchFamily="34" charset="0"/>
                </a:rPr>
                <a:t>생산기술팀</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97" name="Rectangle 743"/>
            <p:cNvSpPr>
              <a:spLocks noChangeArrowheads="1"/>
            </p:cNvSpPr>
            <p:nvPr/>
          </p:nvSpPr>
          <p:spPr bwMode="auto">
            <a:xfrm>
              <a:off x="4364038" y="4133851"/>
              <a:ext cx="1165225" cy="454025"/>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98" name="Rectangle 746"/>
            <p:cNvSpPr>
              <a:spLocks noChangeArrowheads="1"/>
            </p:cNvSpPr>
            <p:nvPr/>
          </p:nvSpPr>
          <p:spPr bwMode="auto">
            <a:xfrm>
              <a:off x="4135439" y="2924176"/>
              <a:ext cx="1173162" cy="452438"/>
            </a:xfrm>
            <a:prstGeom prst="rect">
              <a:avLst/>
            </a:prstGeom>
            <a:solidFill>
              <a:srgbClr val="FFFF00"/>
            </a:solid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99" name="Line 747"/>
            <p:cNvSpPr>
              <a:spLocks noChangeShapeType="1"/>
            </p:cNvSpPr>
            <p:nvPr/>
          </p:nvSpPr>
          <p:spPr bwMode="auto">
            <a:xfrm>
              <a:off x="5632451" y="3376615"/>
              <a:ext cx="1588" cy="444500"/>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00" name="Line 748"/>
            <p:cNvSpPr>
              <a:spLocks noChangeShapeType="1"/>
            </p:cNvSpPr>
            <p:nvPr/>
          </p:nvSpPr>
          <p:spPr bwMode="auto">
            <a:xfrm>
              <a:off x="5632450" y="3821113"/>
              <a:ext cx="77788"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01" name="Rectangle 749"/>
            <p:cNvSpPr>
              <a:spLocks noChangeArrowheads="1"/>
            </p:cNvSpPr>
            <p:nvPr/>
          </p:nvSpPr>
          <p:spPr bwMode="auto">
            <a:xfrm>
              <a:off x="5710239" y="3594101"/>
              <a:ext cx="1165225"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02" name="Rectangle 750"/>
            <p:cNvSpPr>
              <a:spLocks noChangeArrowheads="1"/>
            </p:cNvSpPr>
            <p:nvPr/>
          </p:nvSpPr>
          <p:spPr bwMode="auto">
            <a:xfrm>
              <a:off x="6033120" y="3717032"/>
              <a:ext cx="538609" cy="215444"/>
            </a:xfrm>
            <a:prstGeom prst="rect">
              <a:avLst/>
            </a:prstGeom>
            <a:noFill/>
            <a:ln w="9525">
              <a:noFill/>
              <a:miter lim="800000"/>
              <a:headEnd/>
              <a:tailEnd/>
            </a:ln>
          </p:spPr>
          <p:txBody>
            <a:bodyPr wrap="none" lIns="0" tIns="0" rIns="0" bIns="0">
              <a:spAutoFit/>
            </a:bodyPr>
            <a:lstStyle/>
            <a:p>
              <a:r>
                <a:rPr lang="ko-KR" altLang="en-US" sz="1400" i="1" dirty="0" err="1" smtClean="0">
                  <a:solidFill>
                    <a:srgbClr val="000000"/>
                  </a:solidFill>
                  <a:latin typeface="Arial" pitchFamily="34" charset="0"/>
                  <a:cs typeface="Arial" pitchFamily="34" charset="0"/>
                </a:rPr>
                <a:t>물자</a:t>
              </a:r>
              <a:r>
                <a:rPr lang="ko-KR" altLang="en-US" sz="1400" i="1" dirty="0" err="1" smtClean="0">
                  <a:solidFill>
                    <a:srgbClr val="000000"/>
                  </a:solidFill>
                  <a:latin typeface="Arial" pitchFamily="34" charset="0"/>
                  <a:cs typeface="Arial" pitchFamily="34" charset="0"/>
                </a:rPr>
                <a:t>반</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03" name="Rectangle 751"/>
            <p:cNvSpPr>
              <a:spLocks noChangeArrowheads="1"/>
            </p:cNvSpPr>
            <p:nvPr/>
          </p:nvSpPr>
          <p:spPr bwMode="auto">
            <a:xfrm>
              <a:off x="5710239" y="3594101"/>
              <a:ext cx="1165225"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04" name="Rectangle 752"/>
            <p:cNvSpPr>
              <a:spLocks noChangeArrowheads="1"/>
            </p:cNvSpPr>
            <p:nvPr/>
          </p:nvSpPr>
          <p:spPr bwMode="auto">
            <a:xfrm>
              <a:off x="5486401" y="2924176"/>
              <a:ext cx="1171575"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05" name="Rectangle 753"/>
            <p:cNvSpPr>
              <a:spLocks noChangeArrowheads="1"/>
            </p:cNvSpPr>
            <p:nvPr/>
          </p:nvSpPr>
          <p:spPr bwMode="auto">
            <a:xfrm>
              <a:off x="5601072" y="3068960"/>
              <a:ext cx="897682" cy="215444"/>
            </a:xfrm>
            <a:prstGeom prst="rect">
              <a:avLst/>
            </a:prstGeom>
            <a:noFill/>
            <a:ln w="9525">
              <a:noFill/>
              <a:miter lim="800000"/>
              <a:headEnd/>
              <a:tailEnd/>
            </a:ln>
          </p:spPr>
          <p:txBody>
            <a:bodyPr wrap="none" lIns="0" tIns="0" rIns="0" bIns="0">
              <a:spAutoFit/>
            </a:bodyPr>
            <a:lstStyle/>
            <a:p>
              <a:r>
                <a:rPr lang="ko-KR" altLang="en-US" sz="1400" i="1" dirty="0" err="1" smtClean="0">
                  <a:solidFill>
                    <a:srgbClr val="000000"/>
                  </a:solidFill>
                  <a:latin typeface="Arial" pitchFamily="34" charset="0"/>
                  <a:cs typeface="Arial" pitchFamily="34" charset="0"/>
                </a:rPr>
                <a:t>해외영업</a:t>
              </a:r>
              <a:r>
                <a:rPr lang="ko-KR" altLang="en-US" sz="1400" i="1" dirty="0" err="1" smtClean="0">
                  <a:solidFill>
                    <a:srgbClr val="000000"/>
                  </a:solidFill>
                  <a:latin typeface="Arial" pitchFamily="34" charset="0"/>
                  <a:cs typeface="Arial" pitchFamily="34" charset="0"/>
                </a:rPr>
                <a:t>팀</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07" name="Rectangle 755"/>
            <p:cNvSpPr>
              <a:spLocks noChangeArrowheads="1"/>
            </p:cNvSpPr>
            <p:nvPr/>
          </p:nvSpPr>
          <p:spPr bwMode="auto">
            <a:xfrm>
              <a:off x="5486401" y="2924176"/>
              <a:ext cx="1171575"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08" name="Line 756"/>
            <p:cNvSpPr>
              <a:spLocks noChangeShapeType="1"/>
            </p:cNvSpPr>
            <p:nvPr/>
          </p:nvSpPr>
          <p:spPr bwMode="auto">
            <a:xfrm>
              <a:off x="7556500" y="3376615"/>
              <a:ext cx="1588" cy="217487"/>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09" name="Line 757"/>
            <p:cNvSpPr>
              <a:spLocks noChangeShapeType="1"/>
            </p:cNvSpPr>
            <p:nvPr/>
          </p:nvSpPr>
          <p:spPr bwMode="auto">
            <a:xfrm>
              <a:off x="7556500" y="4046539"/>
              <a:ext cx="1588" cy="219074"/>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10" name="Rectangle 758"/>
            <p:cNvSpPr>
              <a:spLocks noChangeArrowheads="1"/>
            </p:cNvSpPr>
            <p:nvPr/>
          </p:nvSpPr>
          <p:spPr bwMode="auto">
            <a:xfrm>
              <a:off x="7116763" y="4265614"/>
              <a:ext cx="881062" cy="265112"/>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11" name="Rectangle 759"/>
            <p:cNvSpPr>
              <a:spLocks noChangeArrowheads="1"/>
            </p:cNvSpPr>
            <p:nvPr/>
          </p:nvSpPr>
          <p:spPr bwMode="auto">
            <a:xfrm>
              <a:off x="7257256" y="4293096"/>
              <a:ext cx="538609" cy="215444"/>
            </a:xfrm>
            <a:prstGeom prst="rect">
              <a:avLst/>
            </a:prstGeom>
            <a:noFill/>
            <a:ln w="9525">
              <a:noFill/>
              <a:miter lim="800000"/>
              <a:headEnd/>
              <a:tailEnd/>
            </a:ln>
          </p:spPr>
          <p:txBody>
            <a:bodyPr wrap="none" lIns="0" tIns="0" rIns="0" bIns="0">
              <a:spAutoFit/>
            </a:bodyPr>
            <a:lstStyle/>
            <a:p>
              <a:r>
                <a:rPr lang="ko-KR" altLang="en-US" sz="1400" i="1" dirty="0" err="1" smtClean="0">
                  <a:effectLst>
                    <a:outerShdw blurRad="38100" dist="38100" dir="2700000" algn="tl">
                      <a:srgbClr val="C0C0C0"/>
                    </a:outerShdw>
                  </a:effectLst>
                  <a:latin typeface="Arial" pitchFamily="34" charset="0"/>
                  <a:cs typeface="Arial" pitchFamily="34" charset="0"/>
                </a:rPr>
                <a:t>측정실</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12" name="Rectangle 760"/>
            <p:cNvSpPr>
              <a:spLocks noChangeArrowheads="1"/>
            </p:cNvSpPr>
            <p:nvPr/>
          </p:nvSpPr>
          <p:spPr bwMode="auto">
            <a:xfrm>
              <a:off x="7116763" y="4265614"/>
              <a:ext cx="881062" cy="265112"/>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13" name="Rectangle 761"/>
            <p:cNvSpPr>
              <a:spLocks noChangeArrowheads="1"/>
            </p:cNvSpPr>
            <p:nvPr/>
          </p:nvSpPr>
          <p:spPr bwMode="auto">
            <a:xfrm>
              <a:off x="6973889" y="3594101"/>
              <a:ext cx="1165225"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14" name="Rectangle 762"/>
            <p:cNvSpPr>
              <a:spLocks noChangeArrowheads="1"/>
            </p:cNvSpPr>
            <p:nvPr/>
          </p:nvSpPr>
          <p:spPr bwMode="auto">
            <a:xfrm>
              <a:off x="7185248" y="3717032"/>
              <a:ext cx="718145" cy="215444"/>
            </a:xfrm>
            <a:prstGeom prst="rect">
              <a:avLst/>
            </a:prstGeom>
            <a:noFill/>
            <a:ln w="9525">
              <a:noFill/>
              <a:miter lim="800000"/>
              <a:headEnd/>
              <a:tailEnd/>
            </a:ln>
          </p:spPr>
          <p:txBody>
            <a:bodyPr wrap="none" lIns="0" tIns="0" rIns="0" bIns="0">
              <a:spAutoFit/>
            </a:bodyPr>
            <a:lstStyle/>
            <a:p>
              <a:r>
                <a:rPr lang="ko-KR" altLang="en-US" sz="1400" i="1" dirty="0" smtClean="0">
                  <a:effectLst>
                    <a:outerShdw blurRad="38100" dist="38100" dir="2700000" algn="tl">
                      <a:srgbClr val="C0C0C0"/>
                    </a:outerShdw>
                  </a:effectLst>
                  <a:latin typeface="Arial" pitchFamily="34" charset="0"/>
                  <a:cs typeface="Arial" pitchFamily="34" charset="0"/>
                </a:rPr>
                <a:t>품질보증</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15" name="Rectangle 763"/>
            <p:cNvSpPr>
              <a:spLocks noChangeArrowheads="1"/>
            </p:cNvSpPr>
            <p:nvPr/>
          </p:nvSpPr>
          <p:spPr bwMode="auto">
            <a:xfrm>
              <a:off x="6973889" y="3594101"/>
              <a:ext cx="1165225"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16" name="Rectangle 764"/>
            <p:cNvSpPr>
              <a:spLocks noChangeArrowheads="1"/>
            </p:cNvSpPr>
            <p:nvPr/>
          </p:nvSpPr>
          <p:spPr bwMode="auto">
            <a:xfrm>
              <a:off x="6970714" y="2924176"/>
              <a:ext cx="1173162" cy="452438"/>
            </a:xfrm>
            <a:prstGeom prst="rect">
              <a:avLst/>
            </a:prstGeom>
            <a:solidFill>
              <a:srgbClr val="FFFF00"/>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17" name="Rectangle 766"/>
            <p:cNvSpPr>
              <a:spLocks noChangeArrowheads="1"/>
            </p:cNvSpPr>
            <p:nvPr/>
          </p:nvSpPr>
          <p:spPr bwMode="auto">
            <a:xfrm>
              <a:off x="6970714" y="2924176"/>
              <a:ext cx="1173162"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18" name="Rectangle 767"/>
            <p:cNvSpPr>
              <a:spLocks noChangeArrowheads="1"/>
            </p:cNvSpPr>
            <p:nvPr/>
          </p:nvSpPr>
          <p:spPr bwMode="auto">
            <a:xfrm>
              <a:off x="4305303" y="1814515"/>
              <a:ext cx="1266825" cy="185737"/>
            </a:xfrm>
            <a:prstGeom prst="rect">
              <a:avLst/>
            </a:prstGeom>
            <a:solidFill>
              <a:srgbClr val="FFFFFF"/>
            </a:solidFill>
            <a:ln w="9525">
              <a:noFill/>
              <a:miter lim="800000"/>
              <a:headEnd/>
              <a:tailEnd/>
            </a:ln>
          </p:spPr>
          <p:txBody>
            <a:bodyPr lIns="87915" tIns="43958" rIns="87915" bIns="43958"/>
            <a:lstStyle/>
            <a:p>
              <a:pPr algn="ctr"/>
              <a:endParaRPr lang="ko-KR" altLang="en-US" sz="1400" i="1" dirty="0">
                <a:latin typeface="Arial" pitchFamily="34" charset="0"/>
                <a:cs typeface="Arial" pitchFamily="34" charset="0"/>
              </a:endParaRPr>
            </a:p>
          </p:txBody>
        </p:sp>
        <p:sp>
          <p:nvSpPr>
            <p:cNvPr id="119" name="Rectangle 768"/>
            <p:cNvSpPr>
              <a:spLocks noChangeArrowheads="1"/>
            </p:cNvSpPr>
            <p:nvPr/>
          </p:nvSpPr>
          <p:spPr bwMode="auto">
            <a:xfrm>
              <a:off x="4344988" y="1772816"/>
              <a:ext cx="1228725" cy="215444"/>
            </a:xfrm>
            <a:prstGeom prst="rect">
              <a:avLst/>
            </a:prstGeom>
            <a:noFill/>
            <a:ln w="9525">
              <a:noFill/>
              <a:miter lim="800000"/>
              <a:headEnd/>
              <a:tailEnd/>
            </a:ln>
          </p:spPr>
          <p:txBody>
            <a:bodyPr wrap="square" lIns="0" tIns="0" rIns="0" bIns="0">
              <a:spAutoFit/>
            </a:bodyPr>
            <a:lstStyle/>
            <a:p>
              <a:pPr algn="ctr"/>
              <a:r>
                <a:rPr lang="en-US" altLang="ko-KR" sz="1400" i="1" dirty="0">
                  <a:solidFill>
                    <a:srgbClr val="000000"/>
                  </a:solidFill>
                  <a:latin typeface="Arial" pitchFamily="34" charset="0"/>
                  <a:cs typeface="Arial" pitchFamily="34" charset="0"/>
                </a:rPr>
                <a:t> </a:t>
              </a:r>
              <a:r>
                <a:rPr lang="ko-KR" altLang="en-US" sz="1400" i="1" dirty="0" smtClean="0">
                  <a:solidFill>
                    <a:srgbClr val="000000"/>
                  </a:solidFill>
                  <a:latin typeface="Arial" pitchFamily="34" charset="0"/>
                  <a:cs typeface="Arial" pitchFamily="34" charset="0"/>
                </a:rPr>
                <a:t>공장</a:t>
              </a:r>
              <a:r>
                <a:rPr lang="ko-KR" altLang="en-US" sz="1400" i="1" dirty="0" smtClean="0">
                  <a:solidFill>
                    <a:srgbClr val="000000"/>
                  </a:solidFill>
                  <a:latin typeface="Arial" pitchFamily="34" charset="0"/>
                  <a:cs typeface="Arial" pitchFamily="34" charset="0"/>
                </a:rPr>
                <a:t>장</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20" name="Rectangle 770"/>
            <p:cNvSpPr>
              <a:spLocks noChangeArrowheads="1"/>
            </p:cNvSpPr>
            <p:nvPr/>
          </p:nvSpPr>
          <p:spPr bwMode="auto">
            <a:xfrm>
              <a:off x="4305303" y="1773238"/>
              <a:ext cx="1266825" cy="287611"/>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21" name="Line 771"/>
            <p:cNvSpPr>
              <a:spLocks noChangeShapeType="1"/>
            </p:cNvSpPr>
            <p:nvPr/>
          </p:nvSpPr>
          <p:spPr bwMode="auto">
            <a:xfrm>
              <a:off x="8242300" y="2706689"/>
              <a:ext cx="1588" cy="442912"/>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22" name="Line 772"/>
            <p:cNvSpPr>
              <a:spLocks noChangeShapeType="1"/>
            </p:cNvSpPr>
            <p:nvPr/>
          </p:nvSpPr>
          <p:spPr bwMode="auto">
            <a:xfrm>
              <a:off x="8242300" y="3149601"/>
              <a:ext cx="82550" cy="1588"/>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23" name="Line 773"/>
            <p:cNvSpPr>
              <a:spLocks noChangeShapeType="1"/>
            </p:cNvSpPr>
            <p:nvPr/>
          </p:nvSpPr>
          <p:spPr bwMode="auto">
            <a:xfrm>
              <a:off x="8242300" y="3690939"/>
              <a:ext cx="82550"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24" name="Line 774"/>
            <p:cNvSpPr>
              <a:spLocks noChangeShapeType="1"/>
            </p:cNvSpPr>
            <p:nvPr/>
          </p:nvSpPr>
          <p:spPr bwMode="auto">
            <a:xfrm>
              <a:off x="8242300" y="4230690"/>
              <a:ext cx="82550" cy="1586"/>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25" name="Line 775"/>
            <p:cNvSpPr>
              <a:spLocks noChangeShapeType="1"/>
            </p:cNvSpPr>
            <p:nvPr/>
          </p:nvSpPr>
          <p:spPr bwMode="auto">
            <a:xfrm>
              <a:off x="8242300" y="3149599"/>
              <a:ext cx="1588" cy="541339"/>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26" name="Line 776"/>
            <p:cNvSpPr>
              <a:spLocks noChangeShapeType="1"/>
            </p:cNvSpPr>
            <p:nvPr/>
          </p:nvSpPr>
          <p:spPr bwMode="auto">
            <a:xfrm>
              <a:off x="8242300" y="3690939"/>
              <a:ext cx="1588" cy="539750"/>
            </a:xfrm>
            <a:prstGeom prst="line">
              <a:avLst/>
            </a:prstGeom>
            <a:noFill/>
            <a:ln w="6350">
              <a:solidFill>
                <a:srgbClr val="000000"/>
              </a:solidFill>
              <a:round/>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27" name="Rectangle 777"/>
            <p:cNvSpPr>
              <a:spLocks noChangeArrowheads="1"/>
            </p:cNvSpPr>
            <p:nvPr/>
          </p:nvSpPr>
          <p:spPr bwMode="auto">
            <a:xfrm>
              <a:off x="8324850" y="2924176"/>
              <a:ext cx="1171575"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28" name="Rectangle 778"/>
            <p:cNvSpPr>
              <a:spLocks noChangeArrowheads="1"/>
            </p:cNvSpPr>
            <p:nvPr/>
          </p:nvSpPr>
          <p:spPr bwMode="auto">
            <a:xfrm>
              <a:off x="8625408" y="3068960"/>
              <a:ext cx="538609" cy="215444"/>
            </a:xfrm>
            <a:prstGeom prst="rect">
              <a:avLst/>
            </a:prstGeom>
            <a:noFill/>
            <a:ln w="9525">
              <a:noFill/>
              <a:miter lim="800000"/>
              <a:headEnd/>
              <a:tailEnd/>
            </a:ln>
          </p:spPr>
          <p:txBody>
            <a:bodyPr wrap="none" lIns="0" tIns="0" rIns="0" bIns="0">
              <a:spAutoFit/>
            </a:bodyPr>
            <a:lstStyle/>
            <a:p>
              <a:r>
                <a:rPr lang="ko-KR" altLang="en-US" sz="1400" i="1" dirty="0" err="1" smtClean="0">
                  <a:effectLst>
                    <a:outerShdw blurRad="38100" dist="38100" dir="2700000" algn="tl">
                      <a:srgbClr val="C0C0C0"/>
                    </a:outerShdw>
                  </a:effectLst>
                  <a:latin typeface="Arial" pitchFamily="34" charset="0"/>
                  <a:cs typeface="Arial" pitchFamily="34" charset="0"/>
                </a:rPr>
                <a:t>경리팀</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29" name="Rectangle 779"/>
            <p:cNvSpPr>
              <a:spLocks noChangeArrowheads="1"/>
            </p:cNvSpPr>
            <p:nvPr/>
          </p:nvSpPr>
          <p:spPr bwMode="auto">
            <a:xfrm>
              <a:off x="8324850" y="2924176"/>
              <a:ext cx="1171575"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30" name="Rectangle 780"/>
            <p:cNvSpPr>
              <a:spLocks noChangeArrowheads="1"/>
            </p:cNvSpPr>
            <p:nvPr/>
          </p:nvSpPr>
          <p:spPr bwMode="auto">
            <a:xfrm>
              <a:off x="8324850" y="3463926"/>
              <a:ext cx="1171575"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31" name="Rectangle 781"/>
            <p:cNvSpPr>
              <a:spLocks noChangeArrowheads="1"/>
            </p:cNvSpPr>
            <p:nvPr/>
          </p:nvSpPr>
          <p:spPr bwMode="auto">
            <a:xfrm>
              <a:off x="8625408" y="3573016"/>
              <a:ext cx="538609" cy="215444"/>
            </a:xfrm>
            <a:prstGeom prst="rect">
              <a:avLst/>
            </a:prstGeom>
            <a:noFill/>
            <a:ln w="9525">
              <a:noFill/>
              <a:miter lim="800000"/>
              <a:headEnd/>
              <a:tailEnd/>
            </a:ln>
          </p:spPr>
          <p:txBody>
            <a:bodyPr wrap="none" lIns="0" tIns="0" rIns="0" bIns="0">
              <a:spAutoFit/>
            </a:bodyPr>
            <a:lstStyle/>
            <a:p>
              <a:r>
                <a:rPr lang="ko-KR" altLang="en-US" sz="1400" i="1" dirty="0" err="1" smtClean="0">
                  <a:effectLst>
                    <a:outerShdw blurRad="38100" dist="38100" dir="2700000" algn="tl">
                      <a:srgbClr val="C0C0C0"/>
                    </a:outerShdw>
                  </a:effectLst>
                  <a:latin typeface="Arial" pitchFamily="34" charset="0"/>
                  <a:cs typeface="Arial" pitchFamily="34" charset="0"/>
                </a:rPr>
                <a:t>구매팀</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33" name="Rectangle 783"/>
            <p:cNvSpPr>
              <a:spLocks noChangeArrowheads="1"/>
            </p:cNvSpPr>
            <p:nvPr/>
          </p:nvSpPr>
          <p:spPr bwMode="auto">
            <a:xfrm>
              <a:off x="8324850" y="3463926"/>
              <a:ext cx="1171575"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34" name="Rectangle 784"/>
            <p:cNvSpPr>
              <a:spLocks noChangeArrowheads="1"/>
            </p:cNvSpPr>
            <p:nvPr/>
          </p:nvSpPr>
          <p:spPr bwMode="auto">
            <a:xfrm>
              <a:off x="8324850" y="4003675"/>
              <a:ext cx="1171575" cy="452438"/>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35" name="Rectangle 785"/>
            <p:cNvSpPr>
              <a:spLocks noChangeArrowheads="1"/>
            </p:cNvSpPr>
            <p:nvPr/>
          </p:nvSpPr>
          <p:spPr bwMode="auto">
            <a:xfrm>
              <a:off x="8625408" y="4149080"/>
              <a:ext cx="538609" cy="215444"/>
            </a:xfrm>
            <a:prstGeom prst="rect">
              <a:avLst/>
            </a:prstGeom>
            <a:noFill/>
            <a:ln w="9525">
              <a:noFill/>
              <a:miter lim="800000"/>
              <a:headEnd/>
              <a:tailEnd/>
            </a:ln>
          </p:spPr>
          <p:txBody>
            <a:bodyPr wrap="none" lIns="0" tIns="0" rIns="0" bIns="0">
              <a:spAutoFit/>
            </a:bodyPr>
            <a:lstStyle/>
            <a:p>
              <a:r>
                <a:rPr lang="ko-KR" altLang="en-US" sz="1400" i="1" dirty="0" err="1" smtClean="0">
                  <a:effectLst>
                    <a:outerShdw blurRad="38100" dist="38100" dir="2700000" algn="tl">
                      <a:srgbClr val="C0C0C0"/>
                    </a:outerShdw>
                  </a:effectLst>
                  <a:latin typeface="Arial" pitchFamily="34" charset="0"/>
                  <a:cs typeface="Arial" pitchFamily="34" charset="0"/>
                </a:rPr>
                <a:t>관리팀</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37" name="Rectangle 787"/>
            <p:cNvSpPr>
              <a:spLocks noChangeArrowheads="1"/>
            </p:cNvSpPr>
            <p:nvPr/>
          </p:nvSpPr>
          <p:spPr bwMode="auto">
            <a:xfrm>
              <a:off x="8324850" y="4003675"/>
              <a:ext cx="1171575" cy="452438"/>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38" name="Rectangle 788"/>
            <p:cNvSpPr>
              <a:spLocks noChangeArrowheads="1"/>
            </p:cNvSpPr>
            <p:nvPr/>
          </p:nvSpPr>
          <p:spPr bwMode="auto">
            <a:xfrm>
              <a:off x="8096251" y="2252665"/>
              <a:ext cx="1173163" cy="454025"/>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39" name="Rectangle 789"/>
            <p:cNvSpPr>
              <a:spLocks noChangeArrowheads="1"/>
            </p:cNvSpPr>
            <p:nvPr/>
          </p:nvSpPr>
          <p:spPr bwMode="auto">
            <a:xfrm>
              <a:off x="8121352" y="2348880"/>
              <a:ext cx="1126912" cy="215444"/>
            </a:xfrm>
            <a:prstGeom prst="rect">
              <a:avLst/>
            </a:prstGeom>
            <a:noFill/>
            <a:ln w="9525">
              <a:noFill/>
              <a:miter lim="800000"/>
              <a:headEnd/>
              <a:tailEnd/>
            </a:ln>
          </p:spPr>
          <p:txBody>
            <a:bodyPr wrap="none" lIns="0" tIns="0" rIns="0" bIns="0">
              <a:spAutoFit/>
            </a:bodyPr>
            <a:lstStyle/>
            <a:p>
              <a:r>
                <a:rPr lang="ko-KR" altLang="en-US" sz="1400" i="1" dirty="0" smtClean="0">
                  <a:effectLst>
                    <a:outerShdw blurRad="38100" dist="38100" dir="2700000" algn="tl">
                      <a:srgbClr val="C0C0C0"/>
                    </a:outerShdw>
                  </a:effectLst>
                  <a:latin typeface="Arial" pitchFamily="34" charset="0"/>
                  <a:cs typeface="Arial" pitchFamily="34" charset="0"/>
                </a:rPr>
                <a:t>재무관리 이사</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41" name="Rectangle 791"/>
            <p:cNvSpPr>
              <a:spLocks noChangeArrowheads="1"/>
            </p:cNvSpPr>
            <p:nvPr/>
          </p:nvSpPr>
          <p:spPr bwMode="auto">
            <a:xfrm>
              <a:off x="8096251" y="2252665"/>
              <a:ext cx="1173163" cy="454025"/>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42" name="Rectangle 792"/>
            <p:cNvSpPr>
              <a:spLocks noChangeArrowheads="1"/>
            </p:cNvSpPr>
            <p:nvPr/>
          </p:nvSpPr>
          <p:spPr bwMode="auto">
            <a:xfrm>
              <a:off x="4340226" y="1270001"/>
              <a:ext cx="1171575" cy="265114"/>
            </a:xfrm>
            <a:prstGeom prst="rect">
              <a:avLst/>
            </a:prstGeom>
            <a:solidFill>
              <a:srgbClr val="FFFFFF"/>
            </a:solidFill>
            <a:ln w="9525">
              <a:no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43" name="Rectangle 793"/>
            <p:cNvSpPr>
              <a:spLocks noChangeArrowheads="1"/>
            </p:cNvSpPr>
            <p:nvPr/>
          </p:nvSpPr>
          <p:spPr bwMode="auto">
            <a:xfrm>
              <a:off x="4592960" y="1268760"/>
              <a:ext cx="718145" cy="215444"/>
            </a:xfrm>
            <a:prstGeom prst="rect">
              <a:avLst/>
            </a:prstGeom>
            <a:noFill/>
            <a:ln w="9525">
              <a:noFill/>
              <a:miter lim="800000"/>
              <a:headEnd/>
              <a:tailEnd/>
            </a:ln>
          </p:spPr>
          <p:txBody>
            <a:bodyPr wrap="none" lIns="0" tIns="0" rIns="0" bIns="0">
              <a:spAutoFit/>
            </a:bodyPr>
            <a:lstStyle/>
            <a:p>
              <a:r>
                <a:rPr lang="ko-KR" altLang="en-US" sz="1400" i="1" dirty="0" smtClean="0">
                  <a:solidFill>
                    <a:srgbClr val="000000"/>
                  </a:solidFill>
                  <a:latin typeface="Arial" pitchFamily="34" charset="0"/>
                  <a:cs typeface="Arial" pitchFamily="34" charset="0"/>
                </a:rPr>
                <a:t>대표이</a:t>
              </a:r>
              <a:r>
                <a:rPr lang="ko-KR" altLang="en-US" sz="1400" i="1" dirty="0" smtClean="0">
                  <a:solidFill>
                    <a:srgbClr val="000000"/>
                  </a:solidFill>
                  <a:latin typeface="Arial" pitchFamily="34" charset="0"/>
                  <a:cs typeface="Arial" pitchFamily="34" charset="0"/>
                </a:rPr>
                <a:t>사</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44" name="Rectangle 794"/>
            <p:cNvSpPr>
              <a:spLocks noChangeArrowheads="1"/>
            </p:cNvSpPr>
            <p:nvPr/>
          </p:nvSpPr>
          <p:spPr bwMode="auto">
            <a:xfrm>
              <a:off x="4340226" y="1270001"/>
              <a:ext cx="1171575" cy="265114"/>
            </a:xfrm>
            <a:prstGeom prst="rect">
              <a:avLst/>
            </a:prstGeom>
            <a:noFill/>
            <a:ln w="6350">
              <a:solidFill>
                <a:srgbClr val="000000"/>
              </a:solidFill>
              <a:miter lim="800000"/>
              <a:headEnd/>
              <a:tailEnd/>
            </a:ln>
          </p:spPr>
          <p:txBody>
            <a:bodyPr lIns="87915" tIns="43958" rIns="87915" bIns="43958"/>
            <a:lstStyle/>
            <a:p>
              <a:endParaRPr lang="ko-KR" altLang="en-US" sz="1400" i="1" dirty="0">
                <a:latin typeface="Arial" pitchFamily="34" charset="0"/>
                <a:cs typeface="Arial" pitchFamily="34" charset="0"/>
              </a:endParaRPr>
            </a:p>
          </p:txBody>
        </p:sp>
        <p:sp>
          <p:nvSpPr>
            <p:cNvPr id="145" name="Rectangle 745"/>
            <p:cNvSpPr>
              <a:spLocks noChangeArrowheads="1"/>
            </p:cNvSpPr>
            <p:nvPr/>
          </p:nvSpPr>
          <p:spPr bwMode="auto">
            <a:xfrm>
              <a:off x="4448944" y="3068960"/>
              <a:ext cx="538609" cy="215444"/>
            </a:xfrm>
            <a:prstGeom prst="rect">
              <a:avLst/>
            </a:prstGeom>
            <a:noFill/>
            <a:ln w="9525">
              <a:noFill/>
              <a:miter lim="800000"/>
              <a:headEnd/>
              <a:tailEnd/>
            </a:ln>
          </p:spPr>
          <p:txBody>
            <a:bodyPr wrap="none" lIns="0" tIns="0" rIns="0" bIns="0">
              <a:spAutoFit/>
            </a:bodyPr>
            <a:lstStyle/>
            <a:p>
              <a:r>
                <a:rPr lang="ko-KR" altLang="en-US" sz="1400" i="1" dirty="0" smtClean="0">
                  <a:effectLst>
                    <a:outerShdw blurRad="38100" dist="38100" dir="2700000" algn="tl">
                      <a:srgbClr val="C0C0C0"/>
                    </a:outerShdw>
                  </a:effectLst>
                  <a:latin typeface="Arial" pitchFamily="34" charset="0"/>
                  <a:cs typeface="Arial" pitchFamily="34" charset="0"/>
                </a:rPr>
                <a:t>개발팀</a:t>
              </a:r>
              <a:endParaRPr lang="en-US" altLang="ko-KR" sz="1400" i="1" dirty="0">
                <a:effectLst>
                  <a:outerShdw blurRad="38100" dist="38100" dir="2700000" algn="tl">
                    <a:srgbClr val="C0C0C0"/>
                  </a:outerShdw>
                </a:effectLst>
                <a:latin typeface="Arial" pitchFamily="34" charset="0"/>
                <a:cs typeface="Arial" pitchFamily="34" charset="0"/>
              </a:endParaRPr>
            </a:p>
          </p:txBody>
        </p:sp>
        <p:sp>
          <p:nvSpPr>
            <p:cNvPr id="146" name="Rectangle 765"/>
            <p:cNvSpPr>
              <a:spLocks noChangeArrowheads="1"/>
            </p:cNvSpPr>
            <p:nvPr/>
          </p:nvSpPr>
          <p:spPr bwMode="auto">
            <a:xfrm>
              <a:off x="7329264" y="3068960"/>
              <a:ext cx="538609" cy="215444"/>
            </a:xfrm>
            <a:prstGeom prst="rect">
              <a:avLst/>
            </a:prstGeom>
            <a:noFill/>
            <a:ln w="9525">
              <a:noFill/>
              <a:miter lim="800000"/>
              <a:headEnd/>
              <a:tailEnd/>
            </a:ln>
          </p:spPr>
          <p:txBody>
            <a:bodyPr wrap="none" lIns="0" tIns="0" rIns="0" bIns="0">
              <a:spAutoFit/>
            </a:bodyPr>
            <a:lstStyle/>
            <a:p>
              <a:r>
                <a:rPr lang="ko-KR" altLang="en-US" sz="1400" i="1" dirty="0" err="1" smtClean="0">
                  <a:solidFill>
                    <a:srgbClr val="000000"/>
                  </a:solidFill>
                  <a:latin typeface="Arial" pitchFamily="34" charset="0"/>
                  <a:cs typeface="Arial" pitchFamily="34" charset="0"/>
                </a:rPr>
                <a:t>품질</a:t>
              </a:r>
              <a:r>
                <a:rPr lang="ko-KR" altLang="en-US" sz="1400" i="1" dirty="0" err="1" smtClean="0">
                  <a:solidFill>
                    <a:srgbClr val="000000"/>
                  </a:solidFill>
                  <a:latin typeface="Arial" pitchFamily="34" charset="0"/>
                  <a:cs typeface="Arial" pitchFamily="34" charset="0"/>
                </a:rPr>
                <a:t>팀</a:t>
              </a:r>
              <a:endParaRPr lang="en-US" altLang="ko-KR" sz="1400" i="1" dirty="0">
                <a:effectLst>
                  <a:outerShdw blurRad="38100" dist="38100" dir="2700000" algn="tl">
                    <a:srgbClr val="C0C0C0"/>
                  </a:outerShdw>
                </a:effectLst>
                <a:latin typeface="Arial" pitchFamily="34" charset="0"/>
                <a:cs typeface="Arial" pitchFamily="34" charset="0"/>
              </a:endParaRPr>
            </a:p>
          </p:txBody>
        </p:sp>
      </p:grpSp>
      <p:sp>
        <p:nvSpPr>
          <p:cNvPr id="147" name="슬라이드 번호 개체 틀 146"/>
          <p:cNvSpPr>
            <a:spLocks noGrp="1"/>
          </p:cNvSpPr>
          <p:nvPr>
            <p:ph type="sldNum" sz="quarter" idx="12"/>
          </p:nvPr>
        </p:nvSpPr>
        <p:spPr/>
        <p:txBody>
          <a:bodyPr/>
          <a:lstStyle/>
          <a:p>
            <a:fld id="{7922E0EC-5B87-4162-B6E0-386ED6B1178A}" type="slidenum">
              <a:rPr lang="ko-KR" altLang="en-US" smtClean="0"/>
              <a:pPr/>
              <a:t>6</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344488" y="548680"/>
            <a:ext cx="1049967"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5.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주요고객</a:t>
            </a:r>
            <a:endParaRPr lang="en-US" altLang="ko-KR" sz="1600" b="1" i="1" dirty="0">
              <a:effectLst>
                <a:outerShdw blurRad="38100" dist="38100" dir="2700000" algn="tl">
                  <a:srgbClr val="C0C0C0"/>
                </a:outerShdw>
              </a:effectLst>
              <a:latin typeface="Arial" pitchFamily="34" charset="0"/>
              <a:cs typeface="Arial" pitchFamily="34" charset="0"/>
            </a:endParaRPr>
          </a:p>
        </p:txBody>
      </p:sp>
      <p:graphicFrame>
        <p:nvGraphicFramePr>
          <p:cNvPr id="14" name="표 13"/>
          <p:cNvGraphicFramePr>
            <a:graphicFrameLocks noGrp="1"/>
          </p:cNvGraphicFramePr>
          <p:nvPr/>
        </p:nvGraphicFramePr>
        <p:xfrm>
          <a:off x="416496" y="1052739"/>
          <a:ext cx="3816423" cy="5366118"/>
        </p:xfrm>
        <a:graphic>
          <a:graphicData uri="http://schemas.openxmlformats.org/drawingml/2006/table">
            <a:tbl>
              <a:tblPr firstRow="1" bandRow="1">
                <a:tableStyleId>{21E4AEA4-8DFA-4A89-87EB-49C32662AFE0}</a:tableStyleId>
              </a:tblPr>
              <a:tblGrid>
                <a:gridCol w="792088"/>
                <a:gridCol w="1656184"/>
                <a:gridCol w="1368151"/>
              </a:tblGrid>
              <a:tr h="352978">
                <a:tc>
                  <a:txBody>
                    <a:bodyPr/>
                    <a:lstStyle/>
                    <a:p>
                      <a:pPr algn="ctr" latinLnBrk="1"/>
                      <a:r>
                        <a:rPr lang="en-US" altLang="ko-KR" sz="1400" b="0" i="1" dirty="0" smtClean="0">
                          <a:effectLst/>
                          <a:latin typeface="Arial" pitchFamily="34" charset="0"/>
                          <a:cs typeface="Arial" pitchFamily="34" charset="0"/>
                        </a:rPr>
                        <a:t>Div.</a:t>
                      </a:r>
                      <a:endParaRPr lang="ko-KR" altLang="en-US" sz="1400" b="0" i="1" dirty="0">
                        <a:effectLst/>
                        <a:latin typeface="Arial" pitchFamily="34" charset="0"/>
                        <a:cs typeface="Arial" pitchFamily="34" charset="0"/>
                      </a:endParaRPr>
                    </a:p>
                  </a:txBody>
                  <a:tcPr anchor="ctr"/>
                </a:tc>
                <a:tc>
                  <a:txBody>
                    <a:bodyPr/>
                    <a:lstStyle/>
                    <a:p>
                      <a:pPr algn="ctr" latinLnBrk="1"/>
                      <a:r>
                        <a:rPr lang="en-US" altLang="ko-KR" sz="1400" b="0" i="1" baseline="0" dirty="0" smtClean="0">
                          <a:effectLst/>
                          <a:latin typeface="Arial" pitchFamily="34" charset="0"/>
                          <a:cs typeface="Arial" pitchFamily="34" charset="0"/>
                        </a:rPr>
                        <a:t>Customer </a:t>
                      </a:r>
                      <a:endParaRPr lang="ko-KR" altLang="en-US" sz="1400" b="0" i="1" dirty="0">
                        <a:effectLst/>
                        <a:latin typeface="Arial" pitchFamily="34" charset="0"/>
                        <a:cs typeface="Arial" pitchFamily="34" charset="0"/>
                      </a:endParaRPr>
                    </a:p>
                  </a:txBody>
                  <a:tcPr anchor="ctr"/>
                </a:tc>
                <a:tc>
                  <a:txBody>
                    <a:bodyPr/>
                    <a:lstStyle/>
                    <a:p>
                      <a:pPr algn="ctr" latinLnBrk="1"/>
                      <a:r>
                        <a:rPr lang="en-US" altLang="ko-KR" sz="1400" b="0" i="1" dirty="0" smtClean="0">
                          <a:effectLst/>
                          <a:latin typeface="Arial" pitchFamily="34" charset="0"/>
                          <a:cs typeface="Arial" pitchFamily="34" charset="0"/>
                        </a:rPr>
                        <a:t>Region</a:t>
                      </a:r>
                      <a:endParaRPr lang="ko-KR" altLang="en-US" sz="1400" b="0" i="1" dirty="0">
                        <a:effectLst/>
                        <a:latin typeface="Arial" pitchFamily="34" charset="0"/>
                        <a:cs typeface="Arial" pitchFamily="34" charset="0"/>
                      </a:endParaRPr>
                    </a:p>
                  </a:txBody>
                  <a:tcPr anchor="ctr"/>
                </a:tc>
              </a:tr>
              <a:tr h="538480">
                <a:tc rowSpan="7">
                  <a:txBody>
                    <a:bodyPr/>
                    <a:lstStyle/>
                    <a:p>
                      <a:pPr algn="ctr" latinLnBrk="1"/>
                      <a:r>
                        <a:rPr lang="ko-KR" altLang="en-US" sz="1400" b="0" i="1" dirty="0" smtClean="0">
                          <a:effectLst/>
                          <a:latin typeface="Arial" pitchFamily="34" charset="0"/>
                          <a:cs typeface="Arial" pitchFamily="34" charset="0"/>
                        </a:rPr>
                        <a:t>해외</a:t>
                      </a:r>
                      <a:endParaRPr lang="ko-KR" altLang="en-US" sz="1400" b="0" i="1" dirty="0">
                        <a:effectLst/>
                        <a:latin typeface="Arial" pitchFamily="34" charset="0"/>
                        <a:cs typeface="Arial" pitchFamily="34" charset="0"/>
                      </a:endParaRPr>
                    </a:p>
                  </a:txBody>
                  <a:tcPr anchor="ctr"/>
                </a:tc>
                <a:tc>
                  <a:txBody>
                    <a:bodyPr/>
                    <a:lstStyle/>
                    <a:p>
                      <a:pPr algn="ctr" latinLnBrk="1"/>
                      <a:r>
                        <a:rPr lang="en-US" altLang="ko-KR" sz="1400" b="0" i="1" dirty="0" smtClean="0">
                          <a:effectLst/>
                          <a:latin typeface="Arial" pitchFamily="34" charset="0"/>
                          <a:cs typeface="Arial" pitchFamily="34" charset="0"/>
                        </a:rPr>
                        <a:t>Thyssen Krupp</a:t>
                      </a:r>
                      <a:endParaRPr lang="ko-KR" altLang="en-US" sz="1400" b="0" i="1" dirty="0">
                        <a:effectLst/>
                        <a:latin typeface="Arial" pitchFamily="34" charset="0"/>
                        <a:cs typeface="Arial" pitchFamily="34" charset="0"/>
                      </a:endParaRPr>
                    </a:p>
                  </a:txBody>
                  <a:tcPr anchor="ctr"/>
                </a:tc>
                <a:tc>
                  <a:txBody>
                    <a:bodyPr/>
                    <a:lstStyle/>
                    <a:p>
                      <a:pPr algn="ctr" latinLnBrk="1"/>
                      <a:r>
                        <a:rPr lang="en-US" altLang="ko-KR" sz="1400" b="0" i="1" dirty="0" smtClean="0">
                          <a:effectLst/>
                          <a:latin typeface="Arial" pitchFamily="34" charset="0"/>
                          <a:cs typeface="Arial" pitchFamily="34" charset="0"/>
                        </a:rPr>
                        <a:t>US, China, Germany</a:t>
                      </a:r>
                      <a:endParaRPr lang="ko-KR" altLang="en-US" sz="1400" b="0" i="1" dirty="0">
                        <a:effectLst/>
                        <a:latin typeface="Arial" pitchFamily="34" charset="0"/>
                        <a:cs typeface="Arial" pitchFamily="34" charset="0"/>
                      </a:endParaRPr>
                    </a:p>
                  </a:txBody>
                  <a:tcPr anchor="ctr"/>
                </a:tc>
              </a:tr>
              <a:tr h="944880">
                <a:tc vMerge="1">
                  <a:txBody>
                    <a:bodyPr/>
                    <a:lstStyle/>
                    <a:p>
                      <a:pPr algn="ctr" latinLnBrk="1"/>
                      <a:endParaRPr lang="ko-KR" altLang="en-US" sz="1400" b="1" i="1" dirty="0">
                        <a:effectLst/>
                        <a:latin typeface="Arial" pitchFamily="34" charset="0"/>
                        <a:cs typeface="Arial" pitchFamily="34" charset="0"/>
                      </a:endParaRPr>
                    </a:p>
                  </a:txBody>
                  <a:tcPr/>
                </a:tc>
                <a:tc>
                  <a:txBody>
                    <a:bodyPr/>
                    <a:lstStyle/>
                    <a:p>
                      <a:pPr algn="ctr" latinLnBrk="1"/>
                      <a:r>
                        <a:rPr lang="en-US" altLang="ko-KR" sz="1400" b="0" i="1" dirty="0" smtClean="0">
                          <a:effectLst/>
                          <a:latin typeface="Arial" pitchFamily="34" charset="0"/>
                          <a:cs typeface="Arial" pitchFamily="34" charset="0"/>
                        </a:rPr>
                        <a:t>Magna – New Venture gear, UMG, APT, Pullmatic</a:t>
                      </a:r>
                    </a:p>
                  </a:txBody>
                  <a:tcPr anchor="ctr"/>
                </a:tc>
                <a:tc>
                  <a:txBody>
                    <a:bodyPr/>
                    <a:lstStyle/>
                    <a:p>
                      <a:pPr algn="ctr" latinLnBrk="1"/>
                      <a:r>
                        <a:rPr lang="en-US" altLang="ko-KR" sz="1400" b="0" i="1" dirty="0" smtClean="0">
                          <a:effectLst/>
                          <a:latin typeface="Arial" pitchFamily="34" charset="0"/>
                          <a:cs typeface="Arial" pitchFamily="34" charset="0"/>
                        </a:rPr>
                        <a:t>Canada, Mexico</a:t>
                      </a:r>
                      <a:endParaRPr lang="ko-KR" altLang="en-US" sz="1400" b="0" i="1" dirty="0">
                        <a:effectLst/>
                        <a:latin typeface="Arial" pitchFamily="34" charset="0"/>
                        <a:cs typeface="Arial" pitchFamily="34" charset="0"/>
                      </a:endParaRPr>
                    </a:p>
                  </a:txBody>
                  <a:tcPr anchor="ctr"/>
                </a:tc>
              </a:tr>
              <a:tr h="352978">
                <a:tc vMerge="1">
                  <a:txBody>
                    <a:bodyPr/>
                    <a:lstStyle/>
                    <a:p>
                      <a:pPr algn="ctr" latinLnBrk="1"/>
                      <a:endParaRPr lang="ko-KR" altLang="en-US" sz="1400" b="1" i="1" dirty="0">
                        <a:effectLst/>
                        <a:latin typeface="Arial" pitchFamily="34" charset="0"/>
                        <a:cs typeface="Arial" pitchFamily="34" charset="0"/>
                      </a:endParaRPr>
                    </a:p>
                  </a:txBody>
                  <a:tcPr/>
                </a:tc>
                <a:tc>
                  <a:txBody>
                    <a:bodyPr/>
                    <a:lstStyle/>
                    <a:p>
                      <a:pPr algn="ctr" latinLnBrk="1"/>
                      <a:r>
                        <a:rPr lang="en-US" altLang="ko-KR" sz="1400" b="0" i="1" dirty="0" smtClean="0">
                          <a:effectLst/>
                          <a:latin typeface="Arial" pitchFamily="34" charset="0"/>
                          <a:cs typeface="Arial" pitchFamily="34" charset="0"/>
                        </a:rPr>
                        <a:t>STT</a:t>
                      </a:r>
                      <a:endParaRPr lang="ko-KR" altLang="en-US" sz="1400" b="0" i="1" dirty="0">
                        <a:effectLst/>
                        <a:latin typeface="Arial" pitchFamily="34" charset="0"/>
                        <a:cs typeface="Arial" pitchFamily="34" charset="0"/>
                      </a:endParaRPr>
                    </a:p>
                  </a:txBody>
                  <a:tcPr anchor="ctr"/>
                </a:tc>
                <a:tc>
                  <a:txBody>
                    <a:bodyPr/>
                    <a:lstStyle/>
                    <a:p>
                      <a:pPr algn="ctr" latinLnBrk="1"/>
                      <a:r>
                        <a:rPr lang="en-US" altLang="ko-KR" sz="1400" b="0" i="1" dirty="0" smtClean="0">
                          <a:effectLst/>
                          <a:latin typeface="Arial" pitchFamily="34" charset="0"/>
                          <a:cs typeface="Arial" pitchFamily="34" charset="0"/>
                        </a:rPr>
                        <a:t>Canada</a:t>
                      </a:r>
                      <a:endParaRPr lang="ko-KR" altLang="en-US" sz="1400" b="0" i="1" dirty="0">
                        <a:effectLst/>
                        <a:latin typeface="Arial" pitchFamily="34" charset="0"/>
                        <a:cs typeface="Arial" pitchFamily="34" charset="0"/>
                      </a:endParaRPr>
                    </a:p>
                  </a:txBody>
                  <a:tcPr anchor="ctr"/>
                </a:tc>
              </a:tr>
              <a:tr h="352978">
                <a:tc vMerge="1">
                  <a:txBody>
                    <a:bodyPr/>
                    <a:lstStyle/>
                    <a:p>
                      <a:pPr latinLnBrk="1"/>
                      <a:endParaRPr lang="ko-KR" altLang="en-US"/>
                    </a:p>
                  </a:txBody>
                  <a:tcPr/>
                </a:tc>
                <a:tc>
                  <a:txBody>
                    <a:bodyPr/>
                    <a:lstStyle/>
                    <a:p>
                      <a:pPr algn="ctr" latinLnBrk="1"/>
                      <a:r>
                        <a:rPr lang="en-US" altLang="ko-KR" sz="1400" b="0" i="1" dirty="0" smtClean="0">
                          <a:effectLst/>
                          <a:latin typeface="Arial" pitchFamily="34" charset="0"/>
                          <a:cs typeface="Arial" pitchFamily="34" charset="0"/>
                        </a:rPr>
                        <a:t>Metaldyne</a:t>
                      </a:r>
                      <a:endParaRPr lang="ko-KR" altLang="en-US" sz="1400" b="0" i="1" dirty="0">
                        <a:effectLst/>
                        <a:latin typeface="Arial" pitchFamily="34" charset="0"/>
                        <a:cs typeface="Arial" pitchFamily="34" charset="0"/>
                      </a:endParaRPr>
                    </a:p>
                  </a:txBody>
                  <a:tcPr anchor="ctr"/>
                </a:tc>
                <a:tc>
                  <a:txBody>
                    <a:bodyPr/>
                    <a:lstStyle/>
                    <a:p>
                      <a:pPr algn="ctr" latinLnBrk="1"/>
                      <a:r>
                        <a:rPr lang="en-US" altLang="ko-KR" sz="1400" b="0" i="1" dirty="0" smtClean="0">
                          <a:effectLst/>
                          <a:latin typeface="Arial" pitchFamily="34" charset="0"/>
                          <a:cs typeface="Arial" pitchFamily="34" charset="0"/>
                        </a:rPr>
                        <a:t>US</a:t>
                      </a:r>
                      <a:endParaRPr lang="ko-KR" altLang="en-US" sz="1400" b="0" i="1" dirty="0">
                        <a:effectLst/>
                        <a:latin typeface="Arial" pitchFamily="34" charset="0"/>
                        <a:cs typeface="Arial" pitchFamily="34" charset="0"/>
                      </a:endParaRPr>
                    </a:p>
                  </a:txBody>
                  <a:tcPr anchor="ctr"/>
                </a:tc>
              </a:tr>
              <a:tr h="352978">
                <a:tc vMerge="1">
                  <a:txBody>
                    <a:bodyPr/>
                    <a:lstStyle/>
                    <a:p>
                      <a:pPr latinLnBrk="1"/>
                      <a:endParaRPr lang="ko-KR" altLang="en-US"/>
                    </a:p>
                  </a:txBody>
                  <a:tcPr/>
                </a:tc>
                <a:tc>
                  <a:txBody>
                    <a:bodyPr/>
                    <a:lstStyle/>
                    <a:p>
                      <a:pPr algn="ctr" latinLnBrk="1"/>
                      <a:r>
                        <a:rPr lang="en-US" altLang="ko-KR" sz="1400" b="0" i="1" dirty="0" smtClean="0">
                          <a:effectLst/>
                          <a:latin typeface="Arial" pitchFamily="34" charset="0"/>
                          <a:cs typeface="Arial" pitchFamily="34" charset="0"/>
                        </a:rPr>
                        <a:t>Spartan</a:t>
                      </a:r>
                      <a:endParaRPr lang="ko-KR" altLang="en-US" sz="1400" b="0" i="1" dirty="0">
                        <a:effectLst/>
                        <a:latin typeface="Arial" pitchFamily="34" charset="0"/>
                        <a:cs typeface="Arial" pitchFamily="34" charset="0"/>
                      </a:endParaRPr>
                    </a:p>
                  </a:txBody>
                  <a:tcPr anchor="ctr"/>
                </a:tc>
                <a:tc>
                  <a:txBody>
                    <a:bodyPr/>
                    <a:lstStyle/>
                    <a:p>
                      <a:pPr algn="ctr" latinLnBrk="1"/>
                      <a:r>
                        <a:rPr lang="en-US" altLang="ko-KR" sz="1400" b="0" i="1" dirty="0" smtClean="0">
                          <a:effectLst/>
                          <a:latin typeface="Arial" pitchFamily="34" charset="0"/>
                          <a:cs typeface="Arial" pitchFamily="34" charset="0"/>
                        </a:rPr>
                        <a:t>US</a:t>
                      </a:r>
                      <a:endParaRPr lang="ko-KR" altLang="en-US" sz="1400" b="0" i="1" dirty="0">
                        <a:effectLst/>
                        <a:latin typeface="Arial" pitchFamily="34" charset="0"/>
                        <a:cs typeface="Arial" pitchFamily="34" charset="0"/>
                      </a:endParaRPr>
                    </a:p>
                  </a:txBody>
                  <a:tcPr anchor="ctr"/>
                </a:tc>
              </a:tr>
              <a:tr h="352978">
                <a:tc vMerge="1">
                  <a:txBody>
                    <a:bodyPr/>
                    <a:lstStyle/>
                    <a:p>
                      <a:pPr latinLnBrk="1"/>
                      <a:endParaRPr lang="ko-KR" altLang="en-US"/>
                    </a:p>
                  </a:txBody>
                  <a:tcPr/>
                </a:tc>
                <a:tc>
                  <a:txBody>
                    <a:bodyPr/>
                    <a:lstStyle/>
                    <a:p>
                      <a:pPr algn="ctr" latinLnBrk="1"/>
                      <a:r>
                        <a:rPr lang="en-US" altLang="ko-KR" sz="1400" b="0" i="1" dirty="0" smtClean="0">
                          <a:effectLst/>
                          <a:latin typeface="Arial" pitchFamily="34" charset="0"/>
                          <a:cs typeface="Arial" pitchFamily="34" charset="0"/>
                        </a:rPr>
                        <a:t>TRW </a:t>
                      </a:r>
                      <a:endParaRPr lang="ko-KR" altLang="en-US" sz="1400" b="0" i="1" dirty="0">
                        <a:effectLst/>
                        <a:latin typeface="Arial" pitchFamily="34" charset="0"/>
                        <a:cs typeface="Arial" pitchFamily="34" charset="0"/>
                      </a:endParaRPr>
                    </a:p>
                  </a:txBody>
                  <a:tcPr anchor="ctr"/>
                </a:tc>
                <a:tc>
                  <a:txBody>
                    <a:bodyPr/>
                    <a:lstStyle/>
                    <a:p>
                      <a:pPr algn="ctr" latinLnBrk="1"/>
                      <a:r>
                        <a:rPr lang="en-US" altLang="ko-KR" sz="1400" b="0" i="1" dirty="0" smtClean="0">
                          <a:effectLst/>
                          <a:latin typeface="Arial" pitchFamily="34" charset="0"/>
                          <a:cs typeface="Arial" pitchFamily="34" charset="0"/>
                        </a:rPr>
                        <a:t>Japan</a:t>
                      </a:r>
                      <a:endParaRPr lang="ko-KR" altLang="en-US" sz="1400" b="0" i="1" dirty="0">
                        <a:effectLst/>
                        <a:latin typeface="Arial" pitchFamily="34" charset="0"/>
                        <a:cs typeface="Arial" pitchFamily="34" charset="0"/>
                      </a:endParaRPr>
                    </a:p>
                  </a:txBody>
                  <a:tcPr anchor="ctr"/>
                </a:tc>
              </a:tr>
              <a:tr h="352978">
                <a:tc vMerge="1">
                  <a:txBody>
                    <a:bodyPr/>
                    <a:lstStyle/>
                    <a:p>
                      <a:pPr algn="ctr" latinLnBrk="1"/>
                      <a:endParaRPr lang="ko-KR" altLang="en-US" sz="1400" b="1" i="1" dirty="0">
                        <a:effectLst/>
                        <a:latin typeface="Arial" pitchFamily="34" charset="0"/>
                        <a:cs typeface="Arial" pitchFamily="34" charset="0"/>
                      </a:endParaRPr>
                    </a:p>
                  </a:txBody>
                  <a:tcPr/>
                </a:tc>
                <a:tc>
                  <a:txBody>
                    <a:bodyPr/>
                    <a:lstStyle/>
                    <a:p>
                      <a:pPr algn="ctr" latinLnBrk="1"/>
                      <a:r>
                        <a:rPr lang="en-US" altLang="ko-KR" sz="1400" b="0" i="1" dirty="0" smtClean="0">
                          <a:effectLst/>
                          <a:latin typeface="Arial" pitchFamily="34" charset="0"/>
                          <a:cs typeface="Arial" pitchFamily="34" charset="0"/>
                        </a:rPr>
                        <a:t>Nexteer</a:t>
                      </a:r>
                      <a:endParaRPr lang="ko-KR" altLang="en-US" sz="1400" b="0" i="1" dirty="0">
                        <a:effectLst/>
                        <a:latin typeface="Arial" pitchFamily="34" charset="0"/>
                        <a:cs typeface="Arial" pitchFamily="34" charset="0"/>
                      </a:endParaRPr>
                    </a:p>
                  </a:txBody>
                  <a:tcPr anchor="ctr"/>
                </a:tc>
                <a:tc>
                  <a:txBody>
                    <a:bodyPr/>
                    <a:lstStyle/>
                    <a:p>
                      <a:pPr algn="ctr" latinLnBrk="1"/>
                      <a:r>
                        <a:rPr lang="en-US" altLang="ko-KR" sz="1400" b="0" i="1" dirty="0" smtClean="0">
                          <a:effectLst/>
                          <a:latin typeface="Arial" pitchFamily="34" charset="0"/>
                          <a:cs typeface="Arial" pitchFamily="34" charset="0"/>
                        </a:rPr>
                        <a:t>China</a:t>
                      </a:r>
                      <a:endParaRPr lang="ko-KR" altLang="en-US" sz="1400" b="0" i="1" dirty="0">
                        <a:effectLst/>
                        <a:latin typeface="Arial" pitchFamily="34" charset="0"/>
                        <a:cs typeface="Arial" pitchFamily="34" charset="0"/>
                      </a:endParaRPr>
                    </a:p>
                  </a:txBody>
                  <a:tcPr anchor="ctr"/>
                </a:tc>
              </a:tr>
              <a:tr h="352978">
                <a:tc rowSpan="5">
                  <a:txBody>
                    <a:bodyPr/>
                    <a:lstStyle/>
                    <a:p>
                      <a:pPr algn="ctr" latinLnBrk="1"/>
                      <a:r>
                        <a:rPr lang="ko-KR" altLang="en-US" sz="1400" b="0" i="1" dirty="0" smtClean="0">
                          <a:effectLst/>
                          <a:latin typeface="Arial" pitchFamily="34" charset="0"/>
                          <a:cs typeface="Arial" pitchFamily="34" charset="0"/>
                        </a:rPr>
                        <a:t>국내</a:t>
                      </a:r>
                      <a:endParaRPr lang="ko-KR" altLang="en-US" sz="1400" b="0" i="1" dirty="0">
                        <a:effectLst/>
                        <a:latin typeface="Arial" pitchFamily="34" charset="0"/>
                        <a:cs typeface="Arial" pitchFamily="34" charset="0"/>
                      </a:endParaRPr>
                    </a:p>
                  </a:txBody>
                  <a:tcPr anchor="ctr"/>
                </a:tc>
                <a:tc>
                  <a:txBody>
                    <a:bodyPr/>
                    <a:lstStyle/>
                    <a:p>
                      <a:pPr algn="ctr" latinLnBrk="1"/>
                      <a:r>
                        <a:rPr lang="en-US" altLang="ko-KR" sz="1400" b="0" i="1" dirty="0" smtClean="0">
                          <a:effectLst/>
                          <a:latin typeface="Arial" pitchFamily="34" charset="0"/>
                          <a:cs typeface="Arial" pitchFamily="34" charset="0"/>
                        </a:rPr>
                        <a:t>Metaldyne Korea</a:t>
                      </a:r>
                      <a:endParaRPr lang="ko-KR" altLang="en-US" sz="1400" b="0" i="1" dirty="0">
                        <a:effectLst/>
                        <a:latin typeface="Arial" pitchFamily="34" charset="0"/>
                        <a:cs typeface="Arial" pitchFamily="34" charset="0"/>
                      </a:endParaRPr>
                    </a:p>
                  </a:txBody>
                  <a:tcPr anchor="ctr"/>
                </a:tc>
                <a:tc>
                  <a:txBody>
                    <a:bodyPr/>
                    <a:lstStyle/>
                    <a:p>
                      <a:pPr algn="ctr" latinLnBrk="1"/>
                      <a:endParaRPr lang="ko-KR" altLang="en-US" sz="1400" b="0" i="1" dirty="0">
                        <a:effectLst/>
                        <a:latin typeface="Arial" pitchFamily="34" charset="0"/>
                        <a:cs typeface="Arial" pitchFamily="34" charset="0"/>
                      </a:endParaRPr>
                    </a:p>
                  </a:txBody>
                  <a:tcPr anchor="ctr"/>
                </a:tc>
              </a:tr>
              <a:tr h="352978">
                <a:tc vMerge="1">
                  <a:txBody>
                    <a:bodyPr/>
                    <a:lstStyle/>
                    <a:p>
                      <a:pPr algn="ctr" latinLnBrk="1"/>
                      <a:endParaRPr lang="ko-KR" altLang="en-US" sz="1400" b="1" i="1" dirty="0">
                        <a:effectLst/>
                        <a:latin typeface="Arial" pitchFamily="34" charset="0"/>
                        <a:cs typeface="Arial" pitchFamily="34" charset="0"/>
                      </a:endParaRPr>
                    </a:p>
                  </a:txBody>
                  <a:tcPr/>
                </a:tc>
                <a:tc>
                  <a:txBody>
                    <a:bodyPr/>
                    <a:lstStyle/>
                    <a:p>
                      <a:pPr algn="ctr" latinLnBrk="1"/>
                      <a:r>
                        <a:rPr lang="en-US" altLang="ko-KR" sz="1400" b="0" i="1" dirty="0" smtClean="0">
                          <a:effectLst/>
                          <a:latin typeface="Arial" pitchFamily="34" charset="0"/>
                          <a:cs typeface="Arial" pitchFamily="34" charset="0"/>
                        </a:rPr>
                        <a:t>TRW</a:t>
                      </a:r>
                      <a:r>
                        <a:rPr lang="en-US" altLang="ko-KR" sz="1400" b="0" i="1" baseline="0" dirty="0" smtClean="0">
                          <a:effectLst/>
                          <a:latin typeface="Arial" pitchFamily="34" charset="0"/>
                          <a:cs typeface="Arial" pitchFamily="34" charset="0"/>
                        </a:rPr>
                        <a:t> Korea</a:t>
                      </a:r>
                      <a:endParaRPr lang="ko-KR" altLang="en-US" sz="1400" b="0" i="1" dirty="0">
                        <a:effectLst/>
                        <a:latin typeface="Arial" pitchFamily="34" charset="0"/>
                        <a:cs typeface="Arial" pitchFamily="34" charset="0"/>
                      </a:endParaRPr>
                    </a:p>
                  </a:txBody>
                  <a:tcPr anchor="ctr"/>
                </a:tc>
                <a:tc>
                  <a:txBody>
                    <a:bodyPr/>
                    <a:lstStyle/>
                    <a:p>
                      <a:pPr algn="ctr" latinLnBrk="1"/>
                      <a:endParaRPr lang="ko-KR" altLang="en-US" sz="1400" b="0" i="1" dirty="0">
                        <a:effectLst/>
                        <a:latin typeface="Arial" pitchFamily="34" charset="0"/>
                        <a:cs typeface="Arial" pitchFamily="34" charset="0"/>
                      </a:endParaRPr>
                    </a:p>
                  </a:txBody>
                  <a:tcPr anchor="ctr"/>
                </a:tc>
              </a:tr>
              <a:tr h="352978">
                <a:tc vMerge="1">
                  <a:txBody>
                    <a:bodyPr/>
                    <a:lstStyle/>
                    <a:p>
                      <a:pPr algn="ctr" latinLnBrk="1"/>
                      <a:endParaRPr lang="ko-KR" altLang="en-US" sz="1400" b="1" i="1" dirty="0">
                        <a:effectLst/>
                        <a:latin typeface="Arial" pitchFamily="34" charset="0"/>
                        <a:cs typeface="Arial" pitchFamily="34" charset="0"/>
                      </a:endParaRPr>
                    </a:p>
                  </a:txBody>
                  <a:tcPr/>
                </a:tc>
                <a:tc>
                  <a:txBody>
                    <a:bodyPr/>
                    <a:lstStyle/>
                    <a:p>
                      <a:pPr algn="ctr" latinLnBrk="1"/>
                      <a:r>
                        <a:rPr lang="en-US" altLang="ko-KR" sz="1400" b="0" i="1" dirty="0" smtClean="0">
                          <a:effectLst/>
                          <a:latin typeface="Arial" pitchFamily="34" charset="0"/>
                          <a:cs typeface="Arial" pitchFamily="34" charset="0"/>
                        </a:rPr>
                        <a:t>Korea</a:t>
                      </a:r>
                      <a:r>
                        <a:rPr lang="en-US" altLang="ko-KR" sz="1400" b="0" i="1" baseline="0" dirty="0" smtClean="0">
                          <a:effectLst/>
                          <a:latin typeface="Arial" pitchFamily="34" charset="0"/>
                          <a:cs typeface="Arial" pitchFamily="34" charset="0"/>
                        </a:rPr>
                        <a:t> Delphi</a:t>
                      </a:r>
                      <a:endParaRPr lang="ko-KR" altLang="en-US" sz="1400" b="0" i="1" dirty="0">
                        <a:effectLst/>
                        <a:latin typeface="Arial" pitchFamily="34" charset="0"/>
                        <a:cs typeface="Arial" pitchFamily="34" charset="0"/>
                      </a:endParaRPr>
                    </a:p>
                  </a:txBody>
                  <a:tcPr anchor="ctr"/>
                </a:tc>
                <a:tc>
                  <a:txBody>
                    <a:bodyPr/>
                    <a:lstStyle/>
                    <a:p>
                      <a:pPr algn="ctr" latinLnBrk="1"/>
                      <a:endParaRPr lang="ko-KR" altLang="en-US" sz="1400" b="0" i="1" dirty="0">
                        <a:effectLst/>
                        <a:latin typeface="Arial" pitchFamily="34" charset="0"/>
                        <a:cs typeface="Arial" pitchFamily="34" charset="0"/>
                      </a:endParaRPr>
                    </a:p>
                  </a:txBody>
                  <a:tcPr anchor="ctr"/>
                </a:tc>
              </a:tr>
              <a:tr h="352978">
                <a:tc vMerge="1">
                  <a:txBody>
                    <a:bodyPr/>
                    <a:lstStyle/>
                    <a:p>
                      <a:pPr algn="ctr" latinLnBrk="1"/>
                      <a:endParaRPr lang="ko-KR" altLang="en-US" sz="1400" b="1" i="1" dirty="0">
                        <a:effectLst/>
                        <a:latin typeface="Arial" pitchFamily="34" charset="0"/>
                        <a:cs typeface="Arial" pitchFamily="34" charset="0"/>
                      </a:endParaRPr>
                    </a:p>
                  </a:txBody>
                  <a:tcPr/>
                </a:tc>
                <a:tc>
                  <a:txBody>
                    <a:bodyPr/>
                    <a:lstStyle/>
                    <a:p>
                      <a:pPr algn="ctr" latinLnBrk="1"/>
                      <a:r>
                        <a:rPr lang="en-US" altLang="ko-KR" sz="1400" b="0" i="1" dirty="0" smtClean="0">
                          <a:effectLst/>
                          <a:latin typeface="Arial" pitchFamily="34" charset="0"/>
                          <a:cs typeface="Arial" pitchFamily="34" charset="0"/>
                        </a:rPr>
                        <a:t>Hyundai Mobis</a:t>
                      </a:r>
                      <a:endParaRPr lang="ko-KR" altLang="en-US" sz="1400" b="0" i="1" dirty="0">
                        <a:effectLst/>
                        <a:latin typeface="Arial" pitchFamily="34" charset="0"/>
                        <a:cs typeface="Arial" pitchFamily="34" charset="0"/>
                      </a:endParaRPr>
                    </a:p>
                  </a:txBody>
                  <a:tcPr anchor="ctr"/>
                </a:tc>
                <a:tc>
                  <a:txBody>
                    <a:bodyPr/>
                    <a:lstStyle/>
                    <a:p>
                      <a:pPr algn="ctr" latinLnBrk="1"/>
                      <a:endParaRPr lang="ko-KR" altLang="en-US" sz="1400" b="0" i="1" dirty="0">
                        <a:effectLst/>
                        <a:latin typeface="Arial" pitchFamily="34" charset="0"/>
                        <a:cs typeface="Arial" pitchFamily="34" charset="0"/>
                      </a:endParaRPr>
                    </a:p>
                  </a:txBody>
                  <a:tcPr anchor="ctr"/>
                </a:tc>
              </a:tr>
              <a:tr h="352978">
                <a:tc vMerge="1">
                  <a:txBody>
                    <a:bodyPr/>
                    <a:lstStyle/>
                    <a:p>
                      <a:pPr algn="ctr" latinLnBrk="1"/>
                      <a:endParaRPr lang="ko-KR" altLang="en-US" sz="1400" b="1" i="1" dirty="0">
                        <a:effectLst/>
                        <a:latin typeface="Arial" pitchFamily="34" charset="0"/>
                        <a:cs typeface="Arial" pitchFamily="34" charset="0"/>
                      </a:endParaRPr>
                    </a:p>
                  </a:txBody>
                  <a:tcPr/>
                </a:tc>
                <a:tc>
                  <a:txBody>
                    <a:bodyPr/>
                    <a:lstStyle/>
                    <a:p>
                      <a:pPr algn="ctr" latinLnBrk="1"/>
                      <a:r>
                        <a:rPr lang="en-US" altLang="ko-KR" sz="1400" b="0" i="1" dirty="0" smtClean="0">
                          <a:effectLst/>
                          <a:latin typeface="Arial" pitchFamily="34" charset="0"/>
                          <a:cs typeface="Arial" pitchFamily="34" charset="0"/>
                        </a:rPr>
                        <a:t>MyungHwa</a:t>
                      </a:r>
                      <a:endParaRPr lang="ko-KR" altLang="en-US" sz="1400" b="0" i="1" dirty="0">
                        <a:effectLst/>
                        <a:latin typeface="Arial" pitchFamily="34" charset="0"/>
                        <a:cs typeface="Arial" pitchFamily="34" charset="0"/>
                      </a:endParaRPr>
                    </a:p>
                  </a:txBody>
                  <a:tcPr anchor="ctr"/>
                </a:tc>
                <a:tc>
                  <a:txBody>
                    <a:bodyPr/>
                    <a:lstStyle/>
                    <a:p>
                      <a:pPr algn="ctr" latinLnBrk="1"/>
                      <a:endParaRPr lang="ko-KR" altLang="en-US" sz="1400" b="0" i="1" dirty="0">
                        <a:effectLst/>
                        <a:latin typeface="Arial" pitchFamily="34" charset="0"/>
                        <a:cs typeface="Arial" pitchFamily="34" charset="0"/>
                      </a:endParaRPr>
                    </a:p>
                  </a:txBody>
                  <a:tcPr anchor="ctr"/>
                </a:tc>
              </a:tr>
            </a:tbl>
          </a:graphicData>
        </a:graphic>
      </p:graphicFrame>
      <p:graphicFrame>
        <p:nvGraphicFramePr>
          <p:cNvPr id="15" name="차트 14"/>
          <p:cNvGraphicFramePr/>
          <p:nvPr/>
        </p:nvGraphicFramePr>
        <p:xfrm>
          <a:off x="4448944" y="1484785"/>
          <a:ext cx="5099298" cy="504056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808986" y="960986"/>
            <a:ext cx="3960440" cy="316024"/>
          </a:xfrm>
          <a:prstGeom prst="rect">
            <a:avLst/>
          </a:prstGeom>
          <a:noFill/>
        </p:spPr>
        <p:txBody>
          <a:bodyPr wrap="square" lIns="87915" tIns="43958" rIns="87915" bIns="43958" rtlCol="0">
            <a:spAutoFit/>
          </a:bodyPr>
          <a:lstStyle/>
          <a:p>
            <a:pPr algn="ctr"/>
            <a:r>
              <a:rPr lang="en-US" altLang="ko-KR" sz="1400" b="1" i="1" dirty="0" smtClean="0">
                <a:effectLst>
                  <a:outerShdw blurRad="38100" dist="38100" dir="2700000" algn="tl">
                    <a:srgbClr val="000000">
                      <a:alpha val="43137"/>
                    </a:srgbClr>
                  </a:outerShdw>
                </a:effectLst>
                <a:latin typeface="Arial" pitchFamily="34" charset="0"/>
                <a:cs typeface="Arial" pitchFamily="34" charset="0"/>
              </a:rPr>
              <a:t>Customers portfolio (2012)</a:t>
            </a:r>
            <a:endParaRPr lang="ko-KR" altLang="en-US" sz="1400" b="1" i="1" dirty="0">
              <a:effectLst>
                <a:outerShdw blurRad="38100" dist="38100" dir="2700000" algn="tl">
                  <a:srgbClr val="000000">
                    <a:alpha val="43137"/>
                  </a:srgbClr>
                </a:outerShdw>
              </a:effectLst>
              <a:latin typeface="Arial" pitchFamily="34" charset="0"/>
              <a:cs typeface="Arial" pitchFamily="34" charset="0"/>
            </a:endParaRPr>
          </a:p>
        </p:txBody>
      </p:sp>
      <p:sp>
        <p:nvSpPr>
          <p:cNvPr id="7" name="슬라이드 번호 개체 틀 6"/>
          <p:cNvSpPr>
            <a:spLocks noGrp="1"/>
          </p:cNvSpPr>
          <p:nvPr>
            <p:ph type="sldNum" sz="quarter" idx="12"/>
          </p:nvPr>
        </p:nvSpPr>
        <p:spPr/>
        <p:txBody>
          <a:bodyPr/>
          <a:lstStyle/>
          <a:p>
            <a:fld id="{7922E0EC-5B87-4162-B6E0-386ED6B1178A}" type="slidenum">
              <a:rPr lang="ko-KR" altLang="en-US" smtClean="0"/>
              <a:pPr/>
              <a:t>7</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차트 3"/>
          <p:cNvGraphicFramePr/>
          <p:nvPr/>
        </p:nvGraphicFramePr>
        <p:xfrm>
          <a:off x="560513" y="1052737"/>
          <a:ext cx="8712968" cy="504056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a:spLocks noChangeArrowheads="1"/>
          </p:cNvSpPr>
          <p:nvPr/>
        </p:nvSpPr>
        <p:spPr bwMode="auto">
          <a:xfrm>
            <a:off x="344488" y="548680"/>
            <a:ext cx="1049967"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6.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매출현황</a:t>
            </a:r>
            <a:endParaRPr lang="en-US" altLang="ko-KR" sz="1600" b="1" i="1" dirty="0">
              <a:effectLst>
                <a:outerShdw blurRad="38100" dist="38100" dir="2700000" algn="tl">
                  <a:srgbClr val="C0C0C0"/>
                </a:outerShdw>
              </a:effectLst>
              <a:latin typeface="Arial" pitchFamily="34" charset="0"/>
              <a:cs typeface="Arial" pitchFamily="34" charset="0"/>
            </a:endParaRPr>
          </a:p>
        </p:txBody>
      </p:sp>
      <p:grpSp>
        <p:nvGrpSpPr>
          <p:cNvPr id="14" name="그룹 13"/>
          <p:cNvGrpSpPr/>
          <p:nvPr/>
        </p:nvGrpSpPr>
        <p:grpSpPr>
          <a:xfrm>
            <a:off x="1712640" y="1052737"/>
            <a:ext cx="7416825" cy="288032"/>
            <a:chOff x="1712640" y="1052737"/>
            <a:chExt cx="7416825" cy="288032"/>
          </a:xfrm>
        </p:grpSpPr>
        <p:sp>
          <p:nvSpPr>
            <p:cNvPr id="6" name="직사각형 5"/>
            <p:cNvSpPr/>
            <p:nvPr/>
          </p:nvSpPr>
          <p:spPr>
            <a:xfrm>
              <a:off x="1712640" y="1052737"/>
              <a:ext cx="936104" cy="28803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latin typeface="Arial" pitchFamily="34" charset="0"/>
                  <a:cs typeface="Arial" pitchFamily="34" charset="0"/>
                </a:rPr>
                <a:t>260</a:t>
              </a:r>
              <a:r>
                <a:rPr lang="ko-KR" altLang="en-US" sz="1400" b="1" i="1" dirty="0" smtClean="0">
                  <a:latin typeface="Arial" pitchFamily="34" charset="0"/>
                  <a:cs typeface="Arial" pitchFamily="34" charset="0"/>
                </a:rPr>
                <a:t>억</a:t>
              </a:r>
              <a:endParaRPr lang="ko-KR" altLang="en-US" sz="1400" b="1" i="1" dirty="0">
                <a:latin typeface="Arial" pitchFamily="34" charset="0"/>
                <a:cs typeface="Arial" pitchFamily="34" charset="0"/>
              </a:endParaRPr>
            </a:p>
          </p:txBody>
        </p:sp>
        <p:sp>
          <p:nvSpPr>
            <p:cNvPr id="8" name="직사각형 7"/>
            <p:cNvSpPr/>
            <p:nvPr/>
          </p:nvSpPr>
          <p:spPr>
            <a:xfrm>
              <a:off x="2936776" y="1052737"/>
              <a:ext cx="936104" cy="28803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latin typeface="Arial" pitchFamily="34" charset="0"/>
                  <a:cs typeface="Arial" pitchFamily="34" charset="0"/>
                </a:rPr>
                <a:t>220</a:t>
              </a:r>
              <a:r>
                <a:rPr lang="ko-KR" altLang="en-US" sz="1400" b="1" i="1" dirty="0" smtClean="0">
                  <a:latin typeface="Arial" pitchFamily="34" charset="0"/>
                  <a:cs typeface="Arial" pitchFamily="34" charset="0"/>
                </a:rPr>
                <a:t>억</a:t>
              </a:r>
              <a:endParaRPr lang="ko-KR" altLang="en-US" sz="1400" b="1" i="1" dirty="0">
                <a:latin typeface="Arial" pitchFamily="34" charset="0"/>
                <a:cs typeface="Arial" pitchFamily="34" charset="0"/>
              </a:endParaRPr>
            </a:p>
          </p:txBody>
        </p:sp>
        <p:sp>
          <p:nvSpPr>
            <p:cNvPr id="9" name="직사각형 8"/>
            <p:cNvSpPr/>
            <p:nvPr/>
          </p:nvSpPr>
          <p:spPr>
            <a:xfrm>
              <a:off x="4232920" y="1052737"/>
              <a:ext cx="936104" cy="28803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latin typeface="Arial" pitchFamily="34" charset="0"/>
                  <a:cs typeface="Arial" pitchFamily="34" charset="0"/>
                </a:rPr>
                <a:t>320</a:t>
              </a:r>
              <a:r>
                <a:rPr lang="ko-KR" altLang="en-US" sz="1400" b="1" i="1" dirty="0" smtClean="0">
                  <a:latin typeface="Arial" pitchFamily="34" charset="0"/>
                  <a:cs typeface="Arial" pitchFamily="34" charset="0"/>
                </a:rPr>
                <a:t>억</a:t>
              </a:r>
              <a:endParaRPr lang="ko-KR" altLang="en-US" sz="1400" b="1" i="1" dirty="0">
                <a:latin typeface="Arial" pitchFamily="34" charset="0"/>
                <a:cs typeface="Arial" pitchFamily="34" charset="0"/>
              </a:endParaRPr>
            </a:p>
          </p:txBody>
        </p:sp>
        <p:sp>
          <p:nvSpPr>
            <p:cNvPr id="10" name="직사각형 9"/>
            <p:cNvSpPr/>
            <p:nvPr/>
          </p:nvSpPr>
          <p:spPr>
            <a:xfrm>
              <a:off x="5529064" y="1052737"/>
              <a:ext cx="936104" cy="28803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latin typeface="Arial" pitchFamily="34" charset="0"/>
                  <a:cs typeface="Arial" pitchFamily="34" charset="0"/>
                </a:rPr>
                <a:t>450</a:t>
              </a:r>
              <a:r>
                <a:rPr lang="ko-KR" altLang="en-US" sz="1400" b="1" i="1" dirty="0" smtClean="0">
                  <a:latin typeface="Arial" pitchFamily="34" charset="0"/>
                  <a:cs typeface="Arial" pitchFamily="34" charset="0"/>
                </a:rPr>
                <a:t>억</a:t>
              </a:r>
              <a:endParaRPr lang="ko-KR" altLang="en-US" sz="1400" b="1" i="1" dirty="0">
                <a:latin typeface="Arial" pitchFamily="34" charset="0"/>
                <a:cs typeface="Arial" pitchFamily="34" charset="0"/>
              </a:endParaRPr>
            </a:p>
          </p:txBody>
        </p:sp>
        <p:sp>
          <p:nvSpPr>
            <p:cNvPr id="11" name="직사각형 10"/>
            <p:cNvSpPr/>
            <p:nvPr/>
          </p:nvSpPr>
          <p:spPr>
            <a:xfrm>
              <a:off x="6825208" y="1052737"/>
              <a:ext cx="936104" cy="28803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latin typeface="Arial" pitchFamily="34" charset="0"/>
                  <a:cs typeface="Arial" pitchFamily="34" charset="0"/>
                </a:rPr>
                <a:t>510</a:t>
              </a:r>
              <a:r>
                <a:rPr lang="ko-KR" altLang="en-US" sz="1400" b="1" i="1" dirty="0" smtClean="0">
                  <a:latin typeface="Arial" pitchFamily="34" charset="0"/>
                  <a:cs typeface="Arial" pitchFamily="34" charset="0"/>
                </a:rPr>
                <a:t>억</a:t>
              </a:r>
              <a:endParaRPr lang="ko-KR" altLang="en-US" sz="1400" b="1" i="1" dirty="0">
                <a:latin typeface="Arial" pitchFamily="34" charset="0"/>
                <a:cs typeface="Arial" pitchFamily="34" charset="0"/>
              </a:endParaRPr>
            </a:p>
          </p:txBody>
        </p:sp>
        <p:sp>
          <p:nvSpPr>
            <p:cNvPr id="12" name="직사각형 11"/>
            <p:cNvSpPr/>
            <p:nvPr/>
          </p:nvSpPr>
          <p:spPr>
            <a:xfrm>
              <a:off x="8193361" y="1052737"/>
              <a:ext cx="936104" cy="28803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latin typeface="Arial" pitchFamily="34" charset="0"/>
                  <a:cs typeface="Arial" pitchFamily="34" charset="0"/>
                </a:rPr>
                <a:t>610</a:t>
              </a:r>
              <a:r>
                <a:rPr lang="ko-KR" altLang="en-US" sz="1400" b="1" i="1" dirty="0" smtClean="0">
                  <a:latin typeface="Arial" pitchFamily="34" charset="0"/>
                  <a:cs typeface="Arial" pitchFamily="34" charset="0"/>
                </a:rPr>
                <a:t>억</a:t>
              </a:r>
              <a:endParaRPr lang="ko-KR" altLang="en-US" sz="1400" b="1" i="1" dirty="0">
                <a:latin typeface="Arial" pitchFamily="34" charset="0"/>
                <a:cs typeface="Arial" pitchFamily="34" charset="0"/>
              </a:endParaRPr>
            </a:p>
          </p:txBody>
        </p:sp>
      </p:grpSp>
      <p:sp>
        <p:nvSpPr>
          <p:cNvPr id="13" name="슬라이드 번호 개체 틀 12"/>
          <p:cNvSpPr>
            <a:spLocks noGrp="1"/>
          </p:cNvSpPr>
          <p:nvPr>
            <p:ph type="sldNum" sz="quarter" idx="12"/>
          </p:nvPr>
        </p:nvSpPr>
        <p:spPr/>
        <p:txBody>
          <a:bodyPr/>
          <a:lstStyle/>
          <a:p>
            <a:fld id="{7922E0EC-5B87-4162-B6E0-386ED6B1178A}" type="slidenum">
              <a:rPr lang="ko-KR" altLang="en-US" smtClean="0"/>
              <a:pPr/>
              <a:t>8</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344488" y="548680"/>
            <a:ext cx="2922275" cy="246221"/>
          </a:xfrm>
          <a:prstGeom prst="rect">
            <a:avLst/>
          </a:prstGeom>
          <a:solidFill>
            <a:schemeClr val="bg1">
              <a:alpha val="50000"/>
            </a:schemeClr>
          </a:solidFill>
          <a:ln w="9525">
            <a:noFill/>
            <a:miter lim="800000"/>
            <a:headEnd/>
            <a:tailEnd/>
          </a:ln>
        </p:spPr>
        <p:txBody>
          <a:bodyPr wrap="none" lIns="0" tIns="0" rIns="0" bIns="0">
            <a:spAutoFit/>
          </a:bodyPr>
          <a:lstStyle/>
          <a:p>
            <a:pPr>
              <a:buFontTx/>
              <a:buNone/>
            </a:pPr>
            <a:r>
              <a:rPr lang="en-US" altLang="ko-KR" sz="1600" b="1" i="1" dirty="0" smtClean="0">
                <a:solidFill>
                  <a:srgbClr val="000000"/>
                </a:solidFill>
                <a:effectLst>
                  <a:outerShdw blurRad="38100" dist="38100" dir="2700000" algn="tl">
                    <a:srgbClr val="C0C0C0"/>
                  </a:outerShdw>
                </a:effectLst>
                <a:latin typeface="Arial" pitchFamily="34" charset="0"/>
                <a:cs typeface="Arial" pitchFamily="34" charset="0"/>
              </a:rPr>
              <a:t>7. </a:t>
            </a:r>
            <a:r>
              <a:rPr lang="ko-KR" altLang="en-US" sz="1600" b="1" i="1" dirty="0" smtClean="0">
                <a:solidFill>
                  <a:srgbClr val="000000"/>
                </a:solidFill>
                <a:effectLst>
                  <a:outerShdw blurRad="38100" dist="38100" dir="2700000" algn="tl">
                    <a:srgbClr val="C0C0C0"/>
                  </a:outerShdw>
                </a:effectLst>
                <a:latin typeface="Arial" pitchFamily="34" charset="0"/>
                <a:cs typeface="Arial" pitchFamily="34" charset="0"/>
              </a:rPr>
              <a:t>주요생산 라인 및 주요 생산품</a:t>
            </a:r>
            <a:endParaRPr lang="en-US" altLang="ko-KR" sz="1600" b="1" i="1" dirty="0">
              <a:effectLst>
                <a:outerShdw blurRad="38100" dist="38100" dir="2700000" algn="tl">
                  <a:srgbClr val="C0C0C0"/>
                </a:outerShdw>
              </a:effectLst>
              <a:latin typeface="Arial" pitchFamily="34" charset="0"/>
              <a:cs typeface="Arial" pitchFamily="34" charset="0"/>
            </a:endParaRPr>
          </a:p>
        </p:txBody>
      </p:sp>
      <p:graphicFrame>
        <p:nvGraphicFramePr>
          <p:cNvPr id="7" name="다이어그램 6"/>
          <p:cNvGraphicFramePr/>
          <p:nvPr/>
        </p:nvGraphicFramePr>
        <p:xfrm>
          <a:off x="488504" y="1443691"/>
          <a:ext cx="1440160" cy="5153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127" descr="Untitled-3 copy"/>
          <p:cNvPicPr>
            <a:picLocks noChangeAspect="1" noChangeArrowheads="1"/>
          </p:cNvPicPr>
          <p:nvPr/>
        </p:nvPicPr>
        <p:blipFill>
          <a:blip r:embed="rId9" cstate="email"/>
          <a:srcRect/>
          <a:stretch>
            <a:fillRect/>
          </a:stretch>
        </p:blipFill>
        <p:spPr bwMode="auto">
          <a:xfrm>
            <a:off x="2360714" y="1752466"/>
            <a:ext cx="4752528" cy="2324606"/>
          </a:xfrm>
          <a:prstGeom prst="rect">
            <a:avLst/>
          </a:prstGeom>
          <a:noFill/>
        </p:spPr>
      </p:pic>
      <p:sp>
        <p:nvSpPr>
          <p:cNvPr id="11" name="모서리가 둥근 직사각형 10"/>
          <p:cNvSpPr/>
          <p:nvPr/>
        </p:nvSpPr>
        <p:spPr>
          <a:xfrm>
            <a:off x="560512" y="836712"/>
            <a:ext cx="4392488" cy="360040"/>
          </a:xfrm>
          <a:prstGeom prst="roundRect">
            <a:avLst/>
          </a:prstGeom>
          <a:solidFill>
            <a:schemeClr val="tx2"/>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Pinion shaft assembly</a:t>
            </a:r>
            <a:endParaRPr lang="ko-KR" altLang="en-US" sz="1400" b="1" i="1" dirty="0">
              <a:solidFill>
                <a:schemeClr val="bg1"/>
              </a:solidFill>
              <a:latin typeface="Arial" pitchFamily="34" charset="0"/>
              <a:cs typeface="Arial" pitchFamily="34" charset="0"/>
            </a:endParaRPr>
          </a:p>
        </p:txBody>
      </p:sp>
      <p:pic>
        <p:nvPicPr>
          <p:cNvPr id="1029" name="Picture 5" descr="C:\Users\DELL\Documents\Suppliers\Seoulind\사진자료\제품\Pinion shaft.jpg"/>
          <p:cNvPicPr>
            <a:picLocks noChangeAspect="1" noChangeArrowheads="1"/>
          </p:cNvPicPr>
          <p:nvPr/>
        </p:nvPicPr>
        <p:blipFill>
          <a:blip r:embed="rId10" cstate="email">
            <a:clrChange>
              <a:clrFrom>
                <a:srgbClr val="F9FAF9"/>
              </a:clrFrom>
              <a:clrTo>
                <a:srgbClr val="F9FAF9">
                  <a:alpha val="0"/>
                </a:srgbClr>
              </a:clrTo>
            </a:clrChange>
          </a:blip>
          <a:srcRect/>
          <a:stretch>
            <a:fillRect/>
          </a:stretch>
        </p:blipFill>
        <p:spPr bwMode="auto">
          <a:xfrm>
            <a:off x="5605802" y="4365105"/>
            <a:ext cx="3523663" cy="1731866"/>
          </a:xfrm>
          <a:prstGeom prst="rect">
            <a:avLst/>
          </a:prstGeom>
          <a:noFill/>
        </p:spPr>
      </p:pic>
      <p:sp>
        <p:nvSpPr>
          <p:cNvPr id="13" name="모서리가 둥근 직사각형 12"/>
          <p:cNvSpPr/>
          <p:nvPr/>
        </p:nvSpPr>
        <p:spPr>
          <a:xfrm>
            <a:off x="5025008" y="836712"/>
            <a:ext cx="4392488" cy="360040"/>
          </a:xfrm>
          <a:prstGeom prst="roundRect">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400" b="1" i="1" dirty="0" smtClean="0">
                <a:solidFill>
                  <a:schemeClr val="bg1"/>
                </a:solidFill>
                <a:latin typeface="Arial" pitchFamily="34" charset="0"/>
                <a:cs typeface="Arial" pitchFamily="34" charset="0"/>
              </a:rPr>
              <a:t>TRW, Mobis, Nexteer, KDAC</a:t>
            </a:r>
            <a:endParaRPr lang="ko-KR" altLang="en-US" sz="1400" b="1" i="1" dirty="0">
              <a:solidFill>
                <a:schemeClr val="bg1"/>
              </a:solidFill>
              <a:latin typeface="Arial" pitchFamily="34" charset="0"/>
              <a:cs typeface="Arial" pitchFamily="34" charset="0"/>
            </a:endParaRPr>
          </a:p>
        </p:txBody>
      </p:sp>
      <p:sp>
        <p:nvSpPr>
          <p:cNvPr id="12" name="모서리가 둥근 직사각형 11"/>
          <p:cNvSpPr/>
          <p:nvPr/>
        </p:nvSpPr>
        <p:spPr>
          <a:xfrm>
            <a:off x="2216696" y="6273352"/>
            <a:ext cx="7200800" cy="324000"/>
          </a:xfrm>
          <a:prstGeom prst="roundRect">
            <a:avLst/>
          </a:prstGeom>
          <a:solidFill>
            <a:schemeClr val="tx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7915" tIns="43958" rIns="87915" bIns="43958" rtlCol="0" anchor="ctr"/>
          <a:lstStyle/>
          <a:p>
            <a:pPr algn="ctr"/>
            <a:r>
              <a:rPr lang="en-US" altLang="ko-KR" sz="1100" b="1" i="1" dirty="0" smtClean="0">
                <a:solidFill>
                  <a:schemeClr val="bg1"/>
                </a:solidFill>
                <a:latin typeface="Arial" pitchFamily="34" charset="0"/>
                <a:cs typeface="Arial" pitchFamily="34" charset="0"/>
              </a:rPr>
              <a:t>Over 100 different part numbers for all major Steering system suppliers in Korea </a:t>
            </a:r>
            <a:endParaRPr lang="ko-KR" altLang="en-US" sz="1100" b="1" i="1" dirty="0">
              <a:solidFill>
                <a:schemeClr val="bg1"/>
              </a:solidFill>
              <a:latin typeface="Arial" pitchFamily="34" charset="0"/>
              <a:cs typeface="Arial" pitchFamily="34" charset="0"/>
            </a:endParaRPr>
          </a:p>
        </p:txBody>
      </p:sp>
      <p:grpSp>
        <p:nvGrpSpPr>
          <p:cNvPr id="18" name="그룹 17"/>
          <p:cNvGrpSpPr/>
          <p:nvPr/>
        </p:nvGrpSpPr>
        <p:grpSpPr>
          <a:xfrm>
            <a:off x="2288706" y="4520153"/>
            <a:ext cx="3096348" cy="1537139"/>
            <a:chOff x="2288704" y="4520153"/>
            <a:chExt cx="3096348" cy="1537139"/>
          </a:xfrm>
        </p:grpSpPr>
        <p:pic>
          <p:nvPicPr>
            <p:cNvPr id="1028" name="Picture 4" descr="C:\Users\DELL\Documents\Suppliers\Seoulind\사진자료\제품\Pinions\Untitled-4 copy.jpg"/>
            <p:cNvPicPr>
              <a:picLocks noChangeAspect="1" noChangeArrowheads="1"/>
            </p:cNvPicPr>
            <p:nvPr/>
          </p:nvPicPr>
          <p:blipFill>
            <a:blip r:embed="rId11" cstate="email"/>
            <a:srcRect/>
            <a:stretch>
              <a:fillRect/>
            </a:stretch>
          </p:blipFill>
          <p:spPr bwMode="auto">
            <a:xfrm rot="16200000">
              <a:off x="3494840" y="4167080"/>
              <a:ext cx="684076" cy="3096348"/>
            </a:xfrm>
            <a:prstGeom prst="rect">
              <a:avLst/>
            </a:prstGeom>
            <a:noFill/>
          </p:spPr>
        </p:pic>
        <p:pic>
          <p:nvPicPr>
            <p:cNvPr id="3074" name="Picture 2" descr="C:\Users\DELL\Documents\Suppliers\Seoulind\사진자료\제품\Pinions\IMG_1508.JPG"/>
            <p:cNvPicPr>
              <a:picLocks noChangeAspect="1" noChangeArrowheads="1"/>
            </p:cNvPicPr>
            <p:nvPr/>
          </p:nvPicPr>
          <p:blipFill>
            <a:blip r:embed="rId12" cstate="email">
              <a:lum bright="10000" contrast="20000"/>
            </a:blip>
            <a:srcRect/>
            <a:stretch>
              <a:fillRect/>
            </a:stretch>
          </p:blipFill>
          <p:spPr bwMode="auto">
            <a:xfrm>
              <a:off x="2432720" y="4808625"/>
              <a:ext cx="2626742" cy="636599"/>
            </a:xfrm>
            <a:prstGeom prst="rect">
              <a:avLst/>
            </a:prstGeom>
            <a:noFill/>
          </p:spPr>
        </p:pic>
        <p:sp>
          <p:nvSpPr>
            <p:cNvPr id="15" name="TextBox 14"/>
            <p:cNvSpPr txBox="1"/>
            <p:nvPr/>
          </p:nvSpPr>
          <p:spPr>
            <a:xfrm>
              <a:off x="2504728" y="4520153"/>
              <a:ext cx="2880320" cy="261610"/>
            </a:xfrm>
            <a:prstGeom prst="rect">
              <a:avLst/>
            </a:prstGeom>
            <a:noFill/>
          </p:spPr>
          <p:txBody>
            <a:bodyPr wrap="square" rtlCol="0">
              <a:spAutoFit/>
            </a:bodyPr>
            <a:lstStyle/>
            <a:p>
              <a:r>
                <a:rPr lang="en-US" altLang="ko-KR" sz="1100" b="1" i="1" dirty="0" smtClean="0">
                  <a:latin typeface="Arial" pitchFamily="34" charset="0"/>
                  <a:cs typeface="Arial" pitchFamily="34" charset="0"/>
                </a:rPr>
                <a:t>Steering - Pinion Shaft assembly</a:t>
              </a:r>
              <a:endParaRPr lang="ko-KR" altLang="en-US" sz="1100" b="1" i="1" dirty="0">
                <a:latin typeface="Arial" pitchFamily="34" charset="0"/>
                <a:cs typeface="Arial" pitchFamily="34" charset="0"/>
              </a:endParaRPr>
            </a:p>
          </p:txBody>
        </p:sp>
      </p:grpSp>
      <p:grpSp>
        <p:nvGrpSpPr>
          <p:cNvPr id="17" name="그룹 16"/>
          <p:cNvGrpSpPr/>
          <p:nvPr/>
        </p:nvGrpSpPr>
        <p:grpSpPr>
          <a:xfrm>
            <a:off x="7113242" y="1399481"/>
            <a:ext cx="2294930" cy="2965625"/>
            <a:chOff x="7113240" y="1399479"/>
            <a:chExt cx="2294930" cy="2965625"/>
          </a:xfrm>
        </p:grpSpPr>
        <p:pic>
          <p:nvPicPr>
            <p:cNvPr id="14" name="Picture 64" descr="d"/>
            <p:cNvPicPr>
              <a:picLocks noChangeAspect="1" noChangeArrowheads="1"/>
            </p:cNvPicPr>
            <p:nvPr/>
          </p:nvPicPr>
          <p:blipFill>
            <a:blip r:embed="rId13" cstate="email">
              <a:clrChange>
                <a:clrFrom>
                  <a:srgbClr val="E1E1E1"/>
                </a:clrFrom>
                <a:clrTo>
                  <a:srgbClr val="E1E1E1">
                    <a:alpha val="0"/>
                  </a:srgbClr>
                </a:clrTo>
              </a:clrChange>
              <a:lum bright="6000" contrast="36000"/>
            </a:blip>
            <a:srcRect/>
            <a:stretch>
              <a:fillRect/>
            </a:stretch>
          </p:blipFill>
          <p:spPr bwMode="auto">
            <a:xfrm>
              <a:off x="7185248" y="1399479"/>
              <a:ext cx="2222922" cy="2965625"/>
            </a:xfrm>
            <a:prstGeom prst="rect">
              <a:avLst/>
            </a:prstGeom>
            <a:noFill/>
            <a:ln w="9525">
              <a:noFill/>
              <a:miter lim="800000"/>
              <a:headEnd/>
              <a:tailEnd/>
            </a:ln>
          </p:spPr>
        </p:pic>
        <p:sp>
          <p:nvSpPr>
            <p:cNvPr id="16" name="TextBox 15"/>
            <p:cNvSpPr txBox="1"/>
            <p:nvPr/>
          </p:nvSpPr>
          <p:spPr>
            <a:xfrm>
              <a:off x="7113240" y="1484783"/>
              <a:ext cx="900000" cy="430887"/>
            </a:xfrm>
            <a:prstGeom prst="rect">
              <a:avLst/>
            </a:prstGeom>
            <a:noFill/>
          </p:spPr>
          <p:txBody>
            <a:bodyPr wrap="square" rtlCol="0">
              <a:spAutoFit/>
            </a:bodyPr>
            <a:lstStyle/>
            <a:p>
              <a:pPr algn="r"/>
              <a:r>
                <a:rPr lang="ko-KR" altLang="en-US" sz="1100" b="1" i="1" dirty="0" err="1" smtClean="0">
                  <a:latin typeface="Arial" pitchFamily="34" charset="0"/>
                  <a:cs typeface="Arial" pitchFamily="34" charset="0"/>
                </a:rPr>
                <a:t>호빙</a:t>
              </a:r>
              <a:endParaRPr lang="en-US" altLang="ko-KR" sz="1100" b="1" i="1" dirty="0" smtClean="0">
                <a:latin typeface="Arial" pitchFamily="34" charset="0"/>
                <a:cs typeface="Arial" pitchFamily="34" charset="0"/>
              </a:endParaRPr>
            </a:p>
            <a:p>
              <a:pPr algn="r"/>
              <a:r>
                <a:rPr lang="ko-KR" altLang="en-US" sz="1100" b="1" i="1" dirty="0" err="1" smtClean="0">
                  <a:latin typeface="Arial" pitchFamily="34" charset="0"/>
                  <a:cs typeface="Arial" pitchFamily="34" charset="0"/>
                </a:rPr>
                <a:t>스카이빙</a:t>
              </a:r>
              <a:endParaRPr lang="ko-KR" altLang="en-US" sz="1100" b="1" i="1" dirty="0">
                <a:latin typeface="Arial" pitchFamily="34" charset="0"/>
                <a:cs typeface="Arial" pitchFamily="34" charset="0"/>
              </a:endParaRPr>
            </a:p>
          </p:txBody>
        </p:sp>
      </p:grpSp>
      <p:sp>
        <p:nvSpPr>
          <p:cNvPr id="19" name="슬라이드 번호 개체 틀 18"/>
          <p:cNvSpPr>
            <a:spLocks noGrp="1"/>
          </p:cNvSpPr>
          <p:nvPr>
            <p:ph type="sldNum" sz="quarter" idx="12"/>
          </p:nvPr>
        </p:nvSpPr>
        <p:spPr/>
        <p:txBody>
          <a:bodyPr/>
          <a:lstStyle/>
          <a:p>
            <a:fld id="{7922E0EC-5B87-4162-B6E0-386ED6B1178A}" type="slidenum">
              <a:rPr lang="ko-KR" altLang="en-US" smtClean="0"/>
              <a:pPr/>
              <a:t>9</a:t>
            </a:fld>
            <a:endParaRPr lang="ko-KR" altLang="en-US" dirty="0"/>
          </a:p>
        </p:txBody>
      </p:sp>
    </p:spTree>
  </p:cSld>
  <p:clrMapOvr>
    <a:masterClrMapping/>
  </p:clrMapOvr>
  <p:transition>
    <p:fade/>
    <p:sndAc>
      <p:stSnd>
        <p:snd r:embed="rId3" name="DING.WAV"/>
      </p:stSnd>
    </p:sndAc>
  </p:transition>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2760</TotalTime>
  <Words>2678</Words>
  <Application>Microsoft Office PowerPoint</Application>
  <PresentationFormat>A4 용지(210x297mm)</PresentationFormat>
  <Paragraphs>579</Paragraphs>
  <Slides>23</Slides>
  <Notes>23</Notes>
  <HiddenSlides>0</HiddenSlides>
  <MMClips>0</MMClips>
  <ScaleCrop>false</ScaleCrop>
  <HeadingPairs>
    <vt:vector size="4" baseType="variant">
      <vt:variant>
        <vt:lpstr>테마</vt:lpstr>
      </vt:variant>
      <vt:variant>
        <vt:i4>1</vt:i4>
      </vt:variant>
      <vt:variant>
        <vt:lpstr>슬라이드 제목</vt:lpstr>
      </vt:variant>
      <vt:variant>
        <vt:i4>23</vt:i4>
      </vt:variant>
    </vt:vector>
  </HeadingPairs>
  <TitlesOfParts>
    <vt:vector size="24"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DELL</dc:creator>
  <cp:lastModifiedBy>kap</cp:lastModifiedBy>
  <cp:revision>260</cp:revision>
  <dcterms:created xsi:type="dcterms:W3CDTF">2012-09-14T07:10:05Z</dcterms:created>
  <dcterms:modified xsi:type="dcterms:W3CDTF">2013-04-01T03:07:17Z</dcterms:modified>
</cp:coreProperties>
</file>